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charts/chart8.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notesSlides/notesSlide3.xml" ContentType="application/vnd.openxmlformats-officedocument.presentationml.notesSlide+xml"/>
  <Override PartName="/ppt/charts/chart18.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19.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1866" r:id="rId2"/>
    <p:sldId id="1861" r:id="rId3"/>
    <p:sldId id="1901" r:id="rId4"/>
    <p:sldId id="1902" r:id="rId5"/>
    <p:sldId id="2068" r:id="rId6"/>
    <p:sldId id="1895" r:id="rId7"/>
    <p:sldId id="1986" r:id="rId8"/>
    <p:sldId id="2029" r:id="rId9"/>
    <p:sldId id="2062" r:id="rId10"/>
    <p:sldId id="2063" r:id="rId11"/>
    <p:sldId id="2050" r:id="rId12"/>
    <p:sldId id="1985" r:id="rId13"/>
    <p:sldId id="1990" r:id="rId14"/>
    <p:sldId id="2064" r:id="rId15"/>
    <p:sldId id="1992" r:id="rId16"/>
    <p:sldId id="1989" r:id="rId17"/>
    <p:sldId id="1991" r:id="rId18"/>
    <p:sldId id="2065" r:id="rId19"/>
    <p:sldId id="2066" r:id="rId20"/>
    <p:sldId id="1896" r:id="rId21"/>
    <p:sldId id="2042" r:id="rId22"/>
    <p:sldId id="2043" r:id="rId23"/>
    <p:sldId id="2044" r:id="rId24"/>
    <p:sldId id="2045" r:id="rId25"/>
    <p:sldId id="2046" r:id="rId26"/>
    <p:sldId id="2047" r:id="rId27"/>
    <p:sldId id="1897" r:id="rId28"/>
    <p:sldId id="2052" r:id="rId29"/>
    <p:sldId id="2040" r:id="rId30"/>
    <p:sldId id="2041" r:id="rId31"/>
    <p:sldId id="1898" r:id="rId32"/>
    <p:sldId id="1969" r:id="rId33"/>
    <p:sldId id="1960" r:id="rId34"/>
    <p:sldId id="1961" r:id="rId35"/>
    <p:sldId id="1963" r:id="rId36"/>
    <p:sldId id="2067" r:id="rId37"/>
    <p:sldId id="153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29A"/>
    <a:srgbClr val="0000CC"/>
    <a:srgbClr val="2B118B"/>
    <a:srgbClr val="B5480B"/>
    <a:srgbClr val="BC0430"/>
    <a:srgbClr val="A43C1C"/>
    <a:srgbClr val="880215"/>
    <a:srgbClr val="B60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D87A55-CE59-4C78-BD29-4AF90B3A619F}" v="8" dt="2024-12-05T15:49:36.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25" autoAdjust="0"/>
    <p:restoredTop sz="95033" autoAdjust="0"/>
  </p:normalViewPr>
  <p:slideViewPr>
    <p:cSldViewPr>
      <p:cViewPr varScale="1">
        <p:scale>
          <a:sx n="82" d="100"/>
          <a:sy n="82" d="100"/>
        </p:scale>
        <p:origin x="1939" y="96"/>
      </p:cViewPr>
      <p:guideLst>
        <p:guide orient="horz" pos="2160"/>
        <p:guide pos="2880"/>
      </p:guideLst>
    </p:cSldViewPr>
  </p:slideViewPr>
  <p:outlineViewPr>
    <p:cViewPr>
      <p:scale>
        <a:sx n="33" d="100"/>
        <a:sy n="33" d="100"/>
      </p:scale>
      <p:origin x="0" y="-44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Hughes" userId="b9520356b9454661" providerId="LiveId" clId="{3CD87A55-CE59-4C78-BD29-4AF90B3A619F}"/>
    <pc:docChg chg="custSel delSld modSld">
      <pc:chgData name="Michael Hughes" userId="b9520356b9454661" providerId="LiveId" clId="{3CD87A55-CE59-4C78-BD29-4AF90B3A619F}" dt="2024-12-05T15:52:06.864" v="63" actId="20577"/>
      <pc:docMkLst>
        <pc:docMk/>
      </pc:docMkLst>
      <pc:sldChg chg="delSp modSp mod">
        <pc:chgData name="Michael Hughes" userId="b9520356b9454661" providerId="LiveId" clId="{3CD87A55-CE59-4C78-BD29-4AF90B3A619F}" dt="2024-12-05T15:52:06.864" v="63" actId="20577"/>
        <pc:sldMkLst>
          <pc:docMk/>
          <pc:sldMk cId="0" sldId="1861"/>
        </pc:sldMkLst>
        <pc:spChg chg="mod">
          <ac:chgData name="Michael Hughes" userId="b9520356b9454661" providerId="LiveId" clId="{3CD87A55-CE59-4C78-BD29-4AF90B3A619F}" dt="2024-12-05T15:52:06.864" v="63" actId="20577"/>
          <ac:spMkLst>
            <pc:docMk/>
            <pc:sldMk cId="0" sldId="1861"/>
            <ac:spMk id="2" creationId="{7C03D685-F86D-AB7A-9C13-CA7506976AA1}"/>
          </ac:spMkLst>
        </pc:spChg>
        <pc:picChg chg="del">
          <ac:chgData name="Michael Hughes" userId="b9520356b9454661" providerId="LiveId" clId="{3CD87A55-CE59-4C78-BD29-4AF90B3A619F}" dt="2024-12-05T15:49:36.122" v="43" actId="478"/>
          <ac:picMkLst>
            <pc:docMk/>
            <pc:sldMk cId="0" sldId="1861"/>
            <ac:picMk id="3" creationId="{E2ADBB7A-4B68-DDA8-D98B-78D4135DF6F9}"/>
          </ac:picMkLst>
        </pc:picChg>
        <pc:picChg chg="del">
          <ac:chgData name="Michael Hughes" userId="b9520356b9454661" providerId="LiveId" clId="{3CD87A55-CE59-4C78-BD29-4AF90B3A619F}" dt="2024-12-05T15:49:36.122" v="43" actId="478"/>
          <ac:picMkLst>
            <pc:docMk/>
            <pc:sldMk cId="0" sldId="1861"/>
            <ac:picMk id="8" creationId="{3662C6E6-328B-DDC7-0DC2-056865452934}"/>
          </ac:picMkLst>
        </pc:picChg>
        <pc:picChg chg="del">
          <ac:chgData name="Michael Hughes" userId="b9520356b9454661" providerId="LiveId" clId="{3CD87A55-CE59-4C78-BD29-4AF90B3A619F}" dt="2024-12-05T15:49:36.122" v="43" actId="478"/>
          <ac:picMkLst>
            <pc:docMk/>
            <pc:sldMk cId="0" sldId="1861"/>
            <ac:picMk id="12" creationId="{7A9747CC-FE18-79EB-3A81-B534A65AE931}"/>
          </ac:picMkLst>
        </pc:picChg>
      </pc:sldChg>
      <pc:sldChg chg="addSp delSp modSp mod">
        <pc:chgData name="Michael Hughes" userId="b9520356b9454661" providerId="LiveId" clId="{3CD87A55-CE59-4C78-BD29-4AF90B3A619F}" dt="2024-12-05T15:49:28.446" v="42" actId="1036"/>
        <pc:sldMkLst>
          <pc:docMk/>
          <pc:sldMk cId="630060320" sldId="1866"/>
        </pc:sldMkLst>
        <pc:spChg chg="mod">
          <ac:chgData name="Michael Hughes" userId="b9520356b9454661" providerId="LiveId" clId="{3CD87A55-CE59-4C78-BD29-4AF90B3A619F}" dt="2024-12-05T15:49:28.446" v="42" actId="1036"/>
          <ac:spMkLst>
            <pc:docMk/>
            <pc:sldMk cId="630060320" sldId="1866"/>
            <ac:spMk id="5" creationId="{D37A5016-88D9-4589-1FAA-3AAA0A6C0340}"/>
          </ac:spMkLst>
        </pc:spChg>
        <pc:spChg chg="mod">
          <ac:chgData name="Michael Hughes" userId="b9520356b9454661" providerId="LiveId" clId="{3CD87A55-CE59-4C78-BD29-4AF90B3A619F}" dt="2024-12-05T15:49:28.446" v="42" actId="1036"/>
          <ac:spMkLst>
            <pc:docMk/>
            <pc:sldMk cId="630060320" sldId="1866"/>
            <ac:spMk id="7" creationId="{F9889D59-3C27-0646-6E5E-C6DE62F29979}"/>
          </ac:spMkLst>
        </pc:spChg>
        <pc:spChg chg="del">
          <ac:chgData name="Michael Hughes" userId="b9520356b9454661" providerId="LiveId" clId="{3CD87A55-CE59-4C78-BD29-4AF90B3A619F}" dt="2024-12-05T15:47:56.319" v="18" actId="478"/>
          <ac:spMkLst>
            <pc:docMk/>
            <pc:sldMk cId="630060320" sldId="1866"/>
            <ac:spMk id="9" creationId="{F45D2F04-312E-D493-2F01-DDE5443EE5EE}"/>
          </ac:spMkLst>
        </pc:spChg>
        <pc:spChg chg="mod">
          <ac:chgData name="Michael Hughes" userId="b9520356b9454661" providerId="LiveId" clId="{3CD87A55-CE59-4C78-BD29-4AF90B3A619F}" dt="2024-12-05T15:49:19.106" v="39" actId="1076"/>
          <ac:spMkLst>
            <pc:docMk/>
            <pc:sldMk cId="630060320" sldId="1866"/>
            <ac:spMk id="11" creationId="{00000000-0000-0000-0000-000000000000}"/>
          </ac:spMkLst>
        </pc:spChg>
        <pc:grpChg chg="del">
          <ac:chgData name="Michael Hughes" userId="b9520356b9454661" providerId="LiveId" clId="{3CD87A55-CE59-4C78-BD29-4AF90B3A619F}" dt="2024-12-05T15:47:48.288" v="16" actId="478"/>
          <ac:grpSpMkLst>
            <pc:docMk/>
            <pc:sldMk cId="630060320" sldId="1866"/>
            <ac:grpSpMk id="19" creationId="{F637A934-0415-04FE-72AF-85E24A173408}"/>
          </ac:grpSpMkLst>
        </pc:grpChg>
        <pc:picChg chg="mod">
          <ac:chgData name="Michael Hughes" userId="b9520356b9454661" providerId="LiveId" clId="{3CD87A55-CE59-4C78-BD29-4AF90B3A619F}" dt="2024-12-05T15:49:28.446" v="42" actId="1036"/>
          <ac:picMkLst>
            <pc:docMk/>
            <pc:sldMk cId="630060320" sldId="1866"/>
            <ac:picMk id="3" creationId="{D78C96DE-BEE1-5FFF-292E-697D440F25A1}"/>
          </ac:picMkLst>
        </pc:picChg>
        <pc:picChg chg="mod">
          <ac:chgData name="Michael Hughes" userId="b9520356b9454661" providerId="LiveId" clId="{3CD87A55-CE59-4C78-BD29-4AF90B3A619F}" dt="2024-12-05T15:49:28.446" v="42" actId="1036"/>
          <ac:picMkLst>
            <pc:docMk/>
            <pc:sldMk cId="630060320" sldId="1866"/>
            <ac:picMk id="4" creationId="{A7C72769-AD8B-A870-EAE9-6C6B54E936DE}"/>
          </ac:picMkLst>
        </pc:picChg>
        <pc:picChg chg="add mod">
          <ac:chgData name="Michael Hughes" userId="b9520356b9454661" providerId="LiveId" clId="{3CD87A55-CE59-4C78-BD29-4AF90B3A619F}" dt="2024-12-05T15:48:35.131" v="33" actId="14100"/>
          <ac:picMkLst>
            <pc:docMk/>
            <pc:sldMk cId="630060320" sldId="1866"/>
            <ac:picMk id="8" creationId="{07A6ACE3-E6CF-4F1E-2C90-18A4B7597EE2}"/>
          </ac:picMkLst>
        </pc:picChg>
        <pc:picChg chg="del">
          <ac:chgData name="Michael Hughes" userId="b9520356b9454661" providerId="LiveId" clId="{3CD87A55-CE59-4C78-BD29-4AF90B3A619F}" dt="2024-12-05T15:47:50.324" v="17" actId="478"/>
          <ac:picMkLst>
            <pc:docMk/>
            <pc:sldMk cId="630060320" sldId="1866"/>
            <ac:picMk id="10" creationId="{60EC077C-E5A9-627F-36E5-FCB763AF1164}"/>
          </ac:picMkLst>
        </pc:picChg>
        <pc:picChg chg="del">
          <ac:chgData name="Michael Hughes" userId="b9520356b9454661" providerId="LiveId" clId="{3CD87A55-CE59-4C78-BD29-4AF90B3A619F}" dt="2024-12-05T15:47:48.288" v="16" actId="478"/>
          <ac:picMkLst>
            <pc:docMk/>
            <pc:sldMk cId="630060320" sldId="1866"/>
            <ac:picMk id="12" creationId="{0676DAB8-1333-614C-C538-1E3BB613C5C5}"/>
          </ac:picMkLst>
        </pc:picChg>
        <pc:picChg chg="del">
          <ac:chgData name="Michael Hughes" userId="b9520356b9454661" providerId="LiveId" clId="{3CD87A55-CE59-4C78-BD29-4AF90B3A619F}" dt="2024-12-05T15:47:48.288" v="16" actId="478"/>
          <ac:picMkLst>
            <pc:docMk/>
            <pc:sldMk cId="630060320" sldId="1866"/>
            <ac:picMk id="13" creationId="{ED8A2E68-7C4A-04B7-0BAF-53293733BFF4}"/>
          </ac:picMkLst>
        </pc:picChg>
        <pc:picChg chg="add mod">
          <ac:chgData name="Michael Hughes" userId="b9520356b9454661" providerId="LiveId" clId="{3CD87A55-CE59-4C78-BD29-4AF90B3A619F}" dt="2024-12-05T15:48:24.748" v="24" actId="1036"/>
          <ac:picMkLst>
            <pc:docMk/>
            <pc:sldMk cId="630060320" sldId="1866"/>
            <ac:picMk id="17" creationId="{0F7E9322-6F0F-396D-2D4A-A149DDC7D090}"/>
          </ac:picMkLst>
        </pc:picChg>
        <pc:picChg chg="add mod">
          <ac:chgData name="Michael Hughes" userId="b9520356b9454661" providerId="LiveId" clId="{3CD87A55-CE59-4C78-BD29-4AF90B3A619F}" dt="2024-12-05T15:48:24.748" v="24" actId="1036"/>
          <ac:picMkLst>
            <pc:docMk/>
            <pc:sldMk cId="630060320" sldId="1866"/>
            <ac:picMk id="20" creationId="{DA3828AD-0D68-3666-C757-01350E639B85}"/>
          </ac:picMkLst>
        </pc:picChg>
        <pc:cxnChg chg="mod">
          <ac:chgData name="Michael Hughes" userId="b9520356b9454661" providerId="LiveId" clId="{3CD87A55-CE59-4C78-BD29-4AF90B3A619F}" dt="2024-12-05T15:49:28.446" v="42" actId="1036"/>
          <ac:cxnSpMkLst>
            <pc:docMk/>
            <pc:sldMk cId="630060320" sldId="1866"/>
            <ac:cxnSpMk id="2" creationId="{6B4557E7-7A8C-13B3-6383-D89380A2DA65}"/>
          </ac:cxnSpMkLst>
        </pc:cxnChg>
        <pc:cxnChg chg="mod">
          <ac:chgData name="Michael Hughes" userId="b9520356b9454661" providerId="LiveId" clId="{3CD87A55-CE59-4C78-BD29-4AF90B3A619F}" dt="2024-12-05T15:49:28.446" v="42" actId="1036"/>
          <ac:cxnSpMkLst>
            <pc:docMk/>
            <pc:sldMk cId="630060320" sldId="1866"/>
            <ac:cxnSpMk id="16" creationId="{0955A040-96F0-F8D4-1F0A-DF145A7BEAF2}"/>
          </ac:cxnSpMkLst>
        </pc:cxnChg>
      </pc:sldChg>
      <pc:sldChg chg="del">
        <pc:chgData name="Michael Hughes" userId="b9520356b9454661" providerId="LiveId" clId="{3CD87A55-CE59-4C78-BD29-4AF90B3A619F}" dt="2024-12-05T15:50:25.889" v="50" actId="47"/>
        <pc:sldMkLst>
          <pc:docMk/>
          <pc:sldMk cId="2306146510" sldId="1886"/>
        </pc:sldMkLst>
      </pc:sldChg>
      <pc:sldChg chg="del">
        <pc:chgData name="Michael Hughes" userId="b9520356b9454661" providerId="LiveId" clId="{3CD87A55-CE59-4C78-BD29-4AF90B3A619F}" dt="2024-12-05T15:50:25.889" v="50" actId="47"/>
        <pc:sldMkLst>
          <pc:docMk/>
          <pc:sldMk cId="2687729666" sldId="1888"/>
        </pc:sldMkLst>
      </pc:sldChg>
      <pc:sldChg chg="del">
        <pc:chgData name="Michael Hughes" userId="b9520356b9454661" providerId="LiveId" clId="{3CD87A55-CE59-4C78-BD29-4AF90B3A619F}" dt="2024-12-05T15:50:25.889" v="50" actId="47"/>
        <pc:sldMkLst>
          <pc:docMk/>
          <pc:sldMk cId="1515653538" sldId="1891"/>
        </pc:sldMkLst>
      </pc:sldChg>
      <pc:sldChg chg="del">
        <pc:chgData name="Michael Hughes" userId="b9520356b9454661" providerId="LiveId" clId="{3CD87A55-CE59-4C78-BD29-4AF90B3A619F}" dt="2024-12-05T15:50:25.889" v="50" actId="47"/>
        <pc:sldMkLst>
          <pc:docMk/>
          <pc:sldMk cId="2986992848" sldId="1899"/>
        </pc:sldMkLst>
      </pc:sldChg>
      <pc:sldChg chg="modSp mod">
        <pc:chgData name="Michael Hughes" userId="b9520356b9454661" providerId="LiveId" clId="{3CD87A55-CE59-4C78-BD29-4AF90B3A619F}" dt="2024-12-05T15:51:30.462" v="59" actId="1076"/>
        <pc:sldMkLst>
          <pc:docMk/>
          <pc:sldMk cId="3611671358" sldId="1901"/>
        </pc:sldMkLst>
        <pc:spChg chg="mod">
          <ac:chgData name="Michael Hughes" userId="b9520356b9454661" providerId="LiveId" clId="{3CD87A55-CE59-4C78-BD29-4AF90B3A619F}" dt="2024-12-05T15:51:25.418" v="58" actId="1076"/>
          <ac:spMkLst>
            <pc:docMk/>
            <pc:sldMk cId="3611671358" sldId="1901"/>
            <ac:spMk id="3" creationId="{7BE15B9D-3D83-71F1-300C-DCFECC818FD3}"/>
          </ac:spMkLst>
        </pc:spChg>
        <pc:picChg chg="mod">
          <ac:chgData name="Michael Hughes" userId="b9520356b9454661" providerId="LiveId" clId="{3CD87A55-CE59-4C78-BD29-4AF90B3A619F}" dt="2024-12-05T15:51:30.462" v="59" actId="1076"/>
          <ac:picMkLst>
            <pc:docMk/>
            <pc:sldMk cId="3611671358" sldId="1901"/>
            <ac:picMk id="2" creationId="{CA99F4AD-1D1C-E154-8663-415128C9B861}"/>
          </ac:picMkLst>
        </pc:picChg>
        <pc:picChg chg="mod">
          <ac:chgData name="Michael Hughes" userId="b9520356b9454661" providerId="LiveId" clId="{3CD87A55-CE59-4C78-BD29-4AF90B3A619F}" dt="2024-12-05T15:51:30.462" v="59" actId="1076"/>
          <ac:picMkLst>
            <pc:docMk/>
            <pc:sldMk cId="3611671358" sldId="1901"/>
            <ac:picMk id="6" creationId="{0F844BE7-2E83-43BD-6784-4990D07443B7}"/>
          </ac:picMkLst>
        </pc:picChg>
      </pc:sldChg>
    </pc:docChg>
  </pc:docChgLst>
  <pc:docChgLst>
    <pc:chgData name="Michael Hughes" userId="b9520356b9454661" providerId="LiveId" clId="{FF6F4952-D695-4621-BBDA-AFA973BDBE52}"/>
    <pc:docChg chg="undo custSel addSld delSld modSld">
      <pc:chgData name="Michael Hughes" userId="b9520356b9454661" providerId="LiveId" clId="{FF6F4952-D695-4621-BBDA-AFA973BDBE52}" dt="2024-11-23T17:47:17.297" v="13076" actId="20577"/>
      <pc:docMkLst>
        <pc:docMk/>
      </pc:docMkLst>
      <pc:sldChg chg="addSp modSp add del">
        <pc:chgData name="Michael Hughes" userId="b9520356b9454661" providerId="LiveId" clId="{FF6F4952-D695-4621-BBDA-AFA973BDBE52}" dt="2024-11-21T23:50:22.124" v="8331" actId="47"/>
        <pc:sldMkLst>
          <pc:docMk/>
          <pc:sldMk cId="4165073576" sldId="1153"/>
        </pc:sldMkLst>
        <pc:spChg chg="add mod">
          <ac:chgData name="Michael Hughes" userId="b9520356b9454661" providerId="LiveId" clId="{FF6F4952-D695-4621-BBDA-AFA973BDBE52}" dt="2024-11-21T20:55:31.827" v="3856"/>
          <ac:spMkLst>
            <pc:docMk/>
            <pc:sldMk cId="4165073576" sldId="1153"/>
            <ac:spMk id="2" creationId="{749DAEDA-5C2B-5C20-E7F9-571924D2111E}"/>
          </ac:spMkLst>
        </pc:spChg>
      </pc:sldChg>
      <pc:sldChg chg="addSp delSp modSp add mod">
        <pc:chgData name="Michael Hughes" userId="b9520356b9454661" providerId="LiveId" clId="{FF6F4952-D695-4621-BBDA-AFA973BDBE52}" dt="2024-11-21T23:58:57.891" v="8752" actId="478"/>
        <pc:sldMkLst>
          <pc:docMk/>
          <pc:sldMk cId="3910986482" sldId="1536"/>
        </pc:sldMkLst>
        <pc:spChg chg="add mod">
          <ac:chgData name="Michael Hughes" userId="b9520356b9454661" providerId="LiveId" clId="{FF6F4952-D695-4621-BBDA-AFA973BDBE52}" dt="2024-11-21T23:58:53.639" v="8751" actId="313"/>
          <ac:spMkLst>
            <pc:docMk/>
            <pc:sldMk cId="3910986482" sldId="1536"/>
            <ac:spMk id="5" creationId="{C7C830AB-36FB-CE8E-EA16-7244E3098DB9}"/>
          </ac:spMkLst>
        </pc:spChg>
        <pc:spChg chg="del mod">
          <ac:chgData name="Michael Hughes" userId="b9520356b9454661" providerId="LiveId" clId="{FF6F4952-D695-4621-BBDA-AFA973BDBE52}" dt="2024-11-21T23:58:57.891" v="8752" actId="478"/>
          <ac:spMkLst>
            <pc:docMk/>
            <pc:sldMk cId="3910986482" sldId="1536"/>
            <ac:spMk id="9" creationId="{00000000-0000-0000-0000-000000000000}"/>
          </ac:spMkLst>
        </pc:spChg>
        <pc:picChg chg="add mod">
          <ac:chgData name="Michael Hughes" userId="b9520356b9454661" providerId="LiveId" clId="{FF6F4952-D695-4621-BBDA-AFA973BDBE52}" dt="2024-11-21T23:58:29.211" v="8689"/>
          <ac:picMkLst>
            <pc:docMk/>
            <pc:sldMk cId="3910986482" sldId="1536"/>
            <ac:picMk id="4" creationId="{43D23DD9-4E51-71AC-3357-2DCE7E8AE479}"/>
          </ac:picMkLst>
        </pc:picChg>
      </pc:sldChg>
      <pc:sldChg chg="add del">
        <pc:chgData name="Michael Hughes" userId="b9520356b9454661" providerId="LiveId" clId="{FF6F4952-D695-4621-BBDA-AFA973BDBE52}" dt="2024-11-21T19:32:40.736" v="2915" actId="47"/>
        <pc:sldMkLst>
          <pc:docMk/>
          <pc:sldMk cId="3569416709" sldId="1568"/>
        </pc:sldMkLst>
      </pc:sldChg>
      <pc:sldChg chg="addSp modSp add del">
        <pc:chgData name="Michael Hughes" userId="b9520356b9454661" providerId="LiveId" clId="{FF6F4952-D695-4621-BBDA-AFA973BDBE52}" dt="2024-11-21T23:48:40.784" v="8255" actId="47"/>
        <pc:sldMkLst>
          <pc:docMk/>
          <pc:sldMk cId="1101608354" sldId="1581"/>
        </pc:sldMkLst>
        <pc:spChg chg="add mod">
          <ac:chgData name="Michael Hughes" userId="b9520356b9454661" providerId="LiveId" clId="{FF6F4952-D695-4621-BBDA-AFA973BDBE52}" dt="2024-11-21T20:55:23.650" v="3854"/>
          <ac:spMkLst>
            <pc:docMk/>
            <pc:sldMk cId="1101608354" sldId="1581"/>
            <ac:spMk id="3" creationId="{6DE0583C-937F-8C47-9827-A0D77B5A933C}"/>
          </ac:spMkLst>
        </pc:spChg>
      </pc:sldChg>
      <pc:sldChg chg="del">
        <pc:chgData name="Michael Hughes" userId="b9520356b9454661" providerId="LiveId" clId="{FF6F4952-D695-4621-BBDA-AFA973BDBE52}" dt="2024-11-21T19:51:31.895" v="2922" actId="47"/>
        <pc:sldMkLst>
          <pc:docMk/>
          <pc:sldMk cId="768541551" sldId="1830"/>
        </pc:sldMkLst>
      </pc:sldChg>
      <pc:sldChg chg="addSp delSp modSp mod">
        <pc:chgData name="Michael Hughes" userId="b9520356b9454661" providerId="LiveId" clId="{FF6F4952-D695-4621-BBDA-AFA973BDBE52}" dt="2024-11-22T20:44:01.900" v="12763" actId="20577"/>
        <pc:sldMkLst>
          <pc:docMk/>
          <pc:sldMk cId="0" sldId="1861"/>
        </pc:sldMkLst>
        <pc:spChg chg="mod">
          <ac:chgData name="Michael Hughes" userId="b9520356b9454661" providerId="LiveId" clId="{FF6F4952-D695-4621-BBDA-AFA973BDBE52}" dt="2024-11-22T20:44:01.900" v="12763" actId="20577"/>
          <ac:spMkLst>
            <pc:docMk/>
            <pc:sldMk cId="0" sldId="1861"/>
            <ac:spMk id="2" creationId="{7C03D685-F86D-AB7A-9C13-CA7506976AA1}"/>
          </ac:spMkLst>
        </pc:spChg>
        <pc:spChg chg="add del mod">
          <ac:chgData name="Michael Hughes" userId="b9520356b9454661" providerId="LiveId" clId="{FF6F4952-D695-4621-BBDA-AFA973BDBE52}" dt="2024-11-21T22:10:38.466" v="4467" actId="478"/>
          <ac:spMkLst>
            <pc:docMk/>
            <pc:sldMk cId="0" sldId="1861"/>
            <ac:spMk id="4" creationId="{06620FA7-8DEC-360D-E668-E5AAE5D16255}"/>
          </ac:spMkLst>
        </pc:spChg>
        <pc:spChg chg="mod">
          <ac:chgData name="Michael Hughes" userId="b9520356b9454661" providerId="LiveId" clId="{FF6F4952-D695-4621-BBDA-AFA973BDBE52}" dt="2024-11-22T18:54:53.408" v="12558" actId="1036"/>
          <ac:spMkLst>
            <pc:docMk/>
            <pc:sldMk cId="0" sldId="1861"/>
            <ac:spMk id="11" creationId="{00000000-0000-0000-0000-000000000000}"/>
          </ac:spMkLst>
        </pc:spChg>
        <pc:picChg chg="add mod">
          <ac:chgData name="Michael Hughes" userId="b9520356b9454661" providerId="LiveId" clId="{FF6F4952-D695-4621-BBDA-AFA973BDBE52}" dt="2024-11-22T15:33:38.362" v="9194" actId="1076"/>
          <ac:picMkLst>
            <pc:docMk/>
            <pc:sldMk cId="0" sldId="1861"/>
            <ac:picMk id="3" creationId="{E2ADBB7A-4B68-DDA8-D98B-78D4135DF6F9}"/>
          </ac:picMkLst>
        </pc:picChg>
        <pc:picChg chg="add del mod">
          <ac:chgData name="Michael Hughes" userId="b9520356b9454661" providerId="LiveId" clId="{FF6F4952-D695-4621-BBDA-AFA973BDBE52}" dt="2024-11-22T15:23:35.863" v="8887" actId="478"/>
          <ac:picMkLst>
            <pc:docMk/>
            <pc:sldMk cId="0" sldId="1861"/>
            <ac:picMk id="4" creationId="{89BDFB73-6FB9-9D77-7752-B2B71DECBFFB}"/>
          </ac:picMkLst>
        </pc:picChg>
        <pc:picChg chg="add del mod">
          <ac:chgData name="Michael Hughes" userId="b9520356b9454661" providerId="LiveId" clId="{FF6F4952-D695-4621-BBDA-AFA973BDBE52}" dt="2024-11-22T15:24:25.092" v="8897" actId="478"/>
          <ac:picMkLst>
            <pc:docMk/>
            <pc:sldMk cId="0" sldId="1861"/>
            <ac:picMk id="5" creationId="{80A776D0-2938-745F-8DE9-54854AF8DEDB}"/>
          </ac:picMkLst>
        </pc:picChg>
        <pc:picChg chg="add del mod">
          <ac:chgData name="Michael Hughes" userId="b9520356b9454661" providerId="LiveId" clId="{FF6F4952-D695-4621-BBDA-AFA973BDBE52}" dt="2024-11-22T15:24:22.590" v="8896" actId="478"/>
          <ac:picMkLst>
            <pc:docMk/>
            <pc:sldMk cId="0" sldId="1861"/>
            <ac:picMk id="7" creationId="{53292D96-1BB5-8AC8-DD33-6F13D1ECC6E5}"/>
          </ac:picMkLst>
        </pc:picChg>
        <pc:picChg chg="add mod">
          <ac:chgData name="Michael Hughes" userId="b9520356b9454661" providerId="LiveId" clId="{FF6F4952-D695-4621-BBDA-AFA973BDBE52}" dt="2024-11-22T15:33:02.665" v="9185" actId="1076"/>
          <ac:picMkLst>
            <pc:docMk/>
            <pc:sldMk cId="0" sldId="1861"/>
            <ac:picMk id="8" creationId="{3662C6E6-328B-DDC7-0DC2-056865452934}"/>
          </ac:picMkLst>
        </pc:picChg>
        <pc:picChg chg="add del mod">
          <ac:chgData name="Michael Hughes" userId="b9520356b9454661" providerId="LiveId" clId="{FF6F4952-D695-4621-BBDA-AFA973BDBE52}" dt="2024-11-22T15:26:17.379" v="8909" actId="478"/>
          <ac:picMkLst>
            <pc:docMk/>
            <pc:sldMk cId="0" sldId="1861"/>
            <ac:picMk id="9" creationId="{8F82537C-0785-49A5-C6D7-5C54454B417A}"/>
          </ac:picMkLst>
        </pc:picChg>
        <pc:picChg chg="add del mod">
          <ac:chgData name="Michael Hughes" userId="b9520356b9454661" providerId="LiveId" clId="{FF6F4952-D695-4621-BBDA-AFA973BDBE52}" dt="2024-11-22T15:28:04.048" v="8940" actId="478"/>
          <ac:picMkLst>
            <pc:docMk/>
            <pc:sldMk cId="0" sldId="1861"/>
            <ac:picMk id="10" creationId="{A3832C89-E16A-F9B2-8DA5-601F3803E085}"/>
          </ac:picMkLst>
        </pc:picChg>
        <pc:picChg chg="add mod">
          <ac:chgData name="Michael Hughes" userId="b9520356b9454661" providerId="LiveId" clId="{FF6F4952-D695-4621-BBDA-AFA973BDBE52}" dt="2024-11-22T16:30:31.260" v="12436" actId="14100"/>
          <ac:picMkLst>
            <pc:docMk/>
            <pc:sldMk cId="0" sldId="1861"/>
            <ac:picMk id="12" creationId="{7A9747CC-FE18-79EB-3A81-B534A65AE931}"/>
          </ac:picMkLst>
        </pc:picChg>
        <pc:picChg chg="mod">
          <ac:chgData name="Michael Hughes" userId="b9520356b9454661" providerId="LiveId" clId="{FF6F4952-D695-4621-BBDA-AFA973BDBE52}" dt="2024-11-22T18:54:43.558" v="12553" actId="14100"/>
          <ac:picMkLst>
            <pc:docMk/>
            <pc:sldMk cId="0" sldId="1861"/>
            <ac:picMk id="1026" creationId="{00000000-0000-0000-0000-000000000000}"/>
          </ac:picMkLst>
        </pc:picChg>
      </pc:sldChg>
      <pc:sldChg chg="addSp delSp modSp mod">
        <pc:chgData name="Michael Hughes" userId="b9520356b9454661" providerId="LiveId" clId="{FF6F4952-D695-4621-BBDA-AFA973BDBE52}" dt="2024-11-22T18:54:21.981" v="12552" actId="1035"/>
        <pc:sldMkLst>
          <pc:docMk/>
          <pc:sldMk cId="630060320" sldId="1866"/>
        </pc:sldMkLst>
        <pc:spChg chg="mod">
          <ac:chgData name="Michael Hughes" userId="b9520356b9454661" providerId="LiveId" clId="{FF6F4952-D695-4621-BBDA-AFA973BDBE52}" dt="2024-11-21T15:03:57.283" v="363" actId="1036"/>
          <ac:spMkLst>
            <pc:docMk/>
            <pc:sldMk cId="630060320" sldId="1866"/>
            <ac:spMk id="5" creationId="{D37A5016-88D9-4589-1FAA-3AAA0A6C0340}"/>
          </ac:spMkLst>
        </pc:spChg>
        <pc:spChg chg="add mod">
          <ac:chgData name="Michael Hughes" userId="b9520356b9454661" providerId="LiveId" clId="{FF6F4952-D695-4621-BBDA-AFA973BDBE52}" dt="2024-11-21T15:04:28.506" v="417" actId="1076"/>
          <ac:spMkLst>
            <pc:docMk/>
            <pc:sldMk cId="630060320" sldId="1866"/>
            <ac:spMk id="7" creationId="{F9889D59-3C27-0646-6E5E-C6DE62F29979}"/>
          </ac:spMkLst>
        </pc:spChg>
        <pc:spChg chg="mod">
          <ac:chgData name="Michael Hughes" userId="b9520356b9454661" providerId="LiveId" clId="{FF6F4952-D695-4621-BBDA-AFA973BDBE52}" dt="2024-11-22T18:54:21.981" v="12552" actId="1035"/>
          <ac:spMkLst>
            <pc:docMk/>
            <pc:sldMk cId="630060320" sldId="1866"/>
            <ac:spMk id="9" creationId="{F45D2F04-312E-D493-2F01-DDE5443EE5EE}"/>
          </ac:spMkLst>
        </pc:spChg>
        <pc:spChg chg="mod">
          <ac:chgData name="Michael Hughes" userId="b9520356b9454661" providerId="LiveId" clId="{FF6F4952-D695-4621-BBDA-AFA973BDBE52}" dt="2024-11-22T15:20:15.515" v="8858" actId="20577"/>
          <ac:spMkLst>
            <pc:docMk/>
            <pc:sldMk cId="630060320" sldId="1866"/>
            <ac:spMk id="11" creationId="{00000000-0000-0000-0000-000000000000}"/>
          </ac:spMkLst>
        </pc:spChg>
        <pc:spChg chg="del">
          <ac:chgData name="Michael Hughes" userId="b9520356b9454661" providerId="LiveId" clId="{FF6F4952-D695-4621-BBDA-AFA973BDBE52}" dt="2024-11-21T14:57:05.123" v="8" actId="478"/>
          <ac:spMkLst>
            <pc:docMk/>
            <pc:sldMk cId="630060320" sldId="1866"/>
            <ac:spMk id="17" creationId="{D8754509-D392-608E-A70B-C587B3865BF4}"/>
          </ac:spMkLst>
        </pc:spChg>
        <pc:grpChg chg="mod">
          <ac:chgData name="Michael Hughes" userId="b9520356b9454661" providerId="LiveId" clId="{FF6F4952-D695-4621-BBDA-AFA973BDBE52}" dt="2024-11-21T15:46:48.984" v="2569" actId="1035"/>
          <ac:grpSpMkLst>
            <pc:docMk/>
            <pc:sldMk cId="630060320" sldId="1866"/>
            <ac:grpSpMk id="19" creationId="{F637A934-0415-04FE-72AF-85E24A173408}"/>
          </ac:grpSpMkLst>
        </pc:grpChg>
        <pc:picChg chg="mod">
          <ac:chgData name="Michael Hughes" userId="b9520356b9454661" providerId="LiveId" clId="{FF6F4952-D695-4621-BBDA-AFA973BDBE52}" dt="2024-11-21T15:03:57.283" v="363" actId="1036"/>
          <ac:picMkLst>
            <pc:docMk/>
            <pc:sldMk cId="630060320" sldId="1866"/>
            <ac:picMk id="3" creationId="{D78C96DE-BEE1-5FFF-292E-697D440F25A1}"/>
          </ac:picMkLst>
        </pc:picChg>
        <pc:picChg chg="add mod">
          <ac:chgData name="Michael Hughes" userId="b9520356b9454661" providerId="LiveId" clId="{FF6F4952-D695-4621-BBDA-AFA973BDBE52}" dt="2024-11-21T15:03:57.283" v="363" actId="1036"/>
          <ac:picMkLst>
            <pc:docMk/>
            <pc:sldMk cId="630060320" sldId="1866"/>
            <ac:picMk id="4" creationId="{A7C72769-AD8B-A870-EAE9-6C6B54E936DE}"/>
          </ac:picMkLst>
        </pc:picChg>
        <pc:picChg chg="mod">
          <ac:chgData name="Michael Hughes" userId="b9520356b9454661" providerId="LiveId" clId="{FF6F4952-D695-4621-BBDA-AFA973BDBE52}" dt="2024-11-21T15:46:56.347" v="2570" actId="1035"/>
          <ac:picMkLst>
            <pc:docMk/>
            <pc:sldMk cId="630060320" sldId="1866"/>
            <ac:picMk id="10" creationId="{60EC077C-E5A9-627F-36E5-FCB763AF1164}"/>
          </ac:picMkLst>
        </pc:picChg>
        <pc:picChg chg="mod">
          <ac:chgData name="Michael Hughes" userId="b9520356b9454661" providerId="LiveId" clId="{FF6F4952-D695-4621-BBDA-AFA973BDBE52}" dt="2024-11-21T15:46:56.347" v="2570" actId="1035"/>
          <ac:picMkLst>
            <pc:docMk/>
            <pc:sldMk cId="630060320" sldId="1866"/>
            <ac:picMk id="12" creationId="{0676DAB8-1333-614C-C538-1E3BB613C5C5}"/>
          </ac:picMkLst>
        </pc:picChg>
        <pc:picChg chg="mod">
          <ac:chgData name="Michael Hughes" userId="b9520356b9454661" providerId="LiveId" clId="{FF6F4952-D695-4621-BBDA-AFA973BDBE52}" dt="2024-11-21T15:46:56.347" v="2570" actId="1035"/>
          <ac:picMkLst>
            <pc:docMk/>
            <pc:sldMk cId="630060320" sldId="1866"/>
            <ac:picMk id="13" creationId="{ED8A2E68-7C4A-04B7-0BAF-53293733BFF4}"/>
          </ac:picMkLst>
        </pc:picChg>
        <pc:picChg chg="mod">
          <ac:chgData name="Michael Hughes" userId="b9520356b9454661" providerId="LiveId" clId="{FF6F4952-D695-4621-BBDA-AFA973BDBE52}" dt="2024-11-21T15:46:48.984" v="2569" actId="1035"/>
          <ac:picMkLst>
            <pc:docMk/>
            <pc:sldMk cId="630060320" sldId="1866"/>
            <ac:picMk id="14" creationId="{50258CA2-B9E1-183F-C01E-551B04E1961A}"/>
          </ac:picMkLst>
        </pc:picChg>
        <pc:picChg chg="mod">
          <ac:chgData name="Michael Hughes" userId="b9520356b9454661" providerId="LiveId" clId="{FF6F4952-D695-4621-BBDA-AFA973BDBE52}" dt="2024-11-21T15:46:48.984" v="2569" actId="1035"/>
          <ac:picMkLst>
            <pc:docMk/>
            <pc:sldMk cId="630060320" sldId="1866"/>
            <ac:picMk id="15" creationId="{26FEBF8C-3752-7430-49F9-634C518178FB}"/>
          </ac:picMkLst>
        </pc:picChg>
        <pc:picChg chg="mod">
          <ac:chgData name="Michael Hughes" userId="b9520356b9454661" providerId="LiveId" clId="{FF6F4952-D695-4621-BBDA-AFA973BDBE52}" dt="2024-11-21T15:46:48.984" v="2569" actId="1035"/>
          <ac:picMkLst>
            <pc:docMk/>
            <pc:sldMk cId="630060320" sldId="1866"/>
            <ac:picMk id="18" creationId="{594A964C-3110-DAF5-CAE3-1BBF1C85E47C}"/>
          </ac:picMkLst>
        </pc:picChg>
        <pc:picChg chg="mod">
          <ac:chgData name="Michael Hughes" userId="b9520356b9454661" providerId="LiveId" clId="{FF6F4952-D695-4621-BBDA-AFA973BDBE52}" dt="2024-11-21T15:46:26.340" v="2565" actId="14100"/>
          <ac:picMkLst>
            <pc:docMk/>
            <pc:sldMk cId="630060320" sldId="1866"/>
            <ac:picMk id="1026" creationId="{00000000-0000-0000-0000-000000000000}"/>
          </ac:picMkLst>
        </pc:picChg>
        <pc:cxnChg chg="mod">
          <ac:chgData name="Michael Hughes" userId="b9520356b9454661" providerId="LiveId" clId="{FF6F4952-D695-4621-BBDA-AFA973BDBE52}" dt="2024-11-21T15:47:08.322" v="2573" actId="14100"/>
          <ac:cxnSpMkLst>
            <pc:docMk/>
            <pc:sldMk cId="630060320" sldId="1866"/>
            <ac:cxnSpMk id="2" creationId="{6B4557E7-7A8C-13B3-6383-D89380A2DA65}"/>
          </ac:cxnSpMkLst>
        </pc:cxnChg>
        <pc:cxnChg chg="mod">
          <ac:chgData name="Michael Hughes" userId="b9520356b9454661" providerId="LiveId" clId="{FF6F4952-D695-4621-BBDA-AFA973BDBE52}" dt="2024-11-21T15:47:01.256" v="2572" actId="1036"/>
          <ac:cxnSpMkLst>
            <pc:docMk/>
            <pc:sldMk cId="630060320" sldId="1866"/>
            <ac:cxnSpMk id="16" creationId="{0955A040-96F0-F8D4-1F0A-DF145A7BEAF2}"/>
          </ac:cxnSpMkLst>
        </pc:cxnChg>
      </pc:sldChg>
      <pc:sldChg chg="del">
        <pc:chgData name="Michael Hughes" userId="b9520356b9454661" providerId="LiveId" clId="{FF6F4952-D695-4621-BBDA-AFA973BDBE52}" dt="2024-11-21T20:55:52.041" v="3859" actId="47"/>
        <pc:sldMkLst>
          <pc:docMk/>
          <pc:sldMk cId="3462771024" sldId="1883"/>
        </pc:sldMkLst>
      </pc:sldChg>
      <pc:sldChg chg="del">
        <pc:chgData name="Michael Hughes" userId="b9520356b9454661" providerId="LiveId" clId="{FF6F4952-D695-4621-BBDA-AFA973BDBE52}" dt="2024-11-21T19:18:07.970" v="2671" actId="47"/>
        <pc:sldMkLst>
          <pc:docMk/>
          <pc:sldMk cId="1849466743" sldId="1885"/>
        </pc:sldMkLst>
      </pc:sldChg>
      <pc:sldChg chg="delSp modSp mod">
        <pc:chgData name="Michael Hughes" userId="b9520356b9454661" providerId="LiveId" clId="{FF6F4952-D695-4621-BBDA-AFA973BDBE52}" dt="2024-11-22T20:45:44.151" v="12791" actId="20577"/>
        <pc:sldMkLst>
          <pc:docMk/>
          <pc:sldMk cId="2306146510" sldId="1886"/>
        </pc:sldMkLst>
        <pc:spChg chg="mod">
          <ac:chgData name="Michael Hughes" userId="b9520356b9454661" providerId="LiveId" clId="{FF6F4952-D695-4621-BBDA-AFA973BDBE52}" dt="2024-11-22T20:45:44.151" v="12791" actId="20577"/>
          <ac:spMkLst>
            <pc:docMk/>
            <pc:sldMk cId="2306146510" sldId="1886"/>
            <ac:spMk id="2" creationId="{E89FEB3A-0B4C-D291-5664-CDF840911029}"/>
          </ac:spMkLst>
        </pc:spChg>
        <pc:spChg chg="mod">
          <ac:chgData name="Michael Hughes" userId="b9520356b9454661" providerId="LiveId" clId="{FF6F4952-D695-4621-BBDA-AFA973BDBE52}" dt="2024-11-22T16:35:45.680" v="12540" actId="20577"/>
          <ac:spMkLst>
            <pc:docMk/>
            <pc:sldMk cId="2306146510" sldId="1886"/>
            <ac:spMk id="3" creationId="{973BB962-A786-FEE6-40A1-90544F43D9E4}"/>
          </ac:spMkLst>
        </pc:spChg>
        <pc:spChg chg="del">
          <ac:chgData name="Michael Hughes" userId="b9520356b9454661" providerId="LiveId" clId="{FF6F4952-D695-4621-BBDA-AFA973BDBE52}" dt="2024-11-22T16:35:11.869" v="12522" actId="478"/>
          <ac:spMkLst>
            <pc:docMk/>
            <pc:sldMk cId="2306146510" sldId="1886"/>
            <ac:spMk id="8" creationId="{93B84524-D63C-A958-DDA8-8CA951F87346}"/>
          </ac:spMkLst>
        </pc:spChg>
        <pc:cxnChg chg="mod">
          <ac:chgData name="Michael Hughes" userId="b9520356b9454661" providerId="LiveId" clId="{FF6F4952-D695-4621-BBDA-AFA973BDBE52}" dt="2024-11-22T16:35:28.495" v="12523" actId="14100"/>
          <ac:cxnSpMkLst>
            <pc:docMk/>
            <pc:sldMk cId="2306146510" sldId="1886"/>
            <ac:cxnSpMk id="7" creationId="{6F275ACE-B82A-34B8-8528-5833DF8091A7}"/>
          </ac:cxnSpMkLst>
        </pc:cxnChg>
      </pc:sldChg>
      <pc:sldChg chg="addSp delSp modSp mod">
        <pc:chgData name="Michael Hughes" userId="b9520356b9454661" providerId="LiveId" clId="{FF6F4952-D695-4621-BBDA-AFA973BDBE52}" dt="2024-11-23T17:47:17.297" v="13076" actId="20577"/>
        <pc:sldMkLst>
          <pc:docMk/>
          <pc:sldMk cId="2687729666" sldId="1888"/>
        </pc:sldMkLst>
        <pc:spChg chg="mod">
          <ac:chgData name="Michael Hughes" userId="b9520356b9454661" providerId="LiveId" clId="{FF6F4952-D695-4621-BBDA-AFA973BDBE52}" dt="2024-11-23T17:47:17.297" v="13076" actId="20577"/>
          <ac:spMkLst>
            <pc:docMk/>
            <pc:sldMk cId="2687729666" sldId="1888"/>
            <ac:spMk id="2" creationId="{1E7118F6-D28E-52FC-E7BB-E7AB17109543}"/>
          </ac:spMkLst>
        </pc:spChg>
        <pc:spChg chg="mod">
          <ac:chgData name="Michael Hughes" userId="b9520356b9454661" providerId="LiveId" clId="{FF6F4952-D695-4621-BBDA-AFA973BDBE52}" dt="2024-11-22T16:24:48.120" v="12109" actId="20577"/>
          <ac:spMkLst>
            <pc:docMk/>
            <pc:sldMk cId="2687729666" sldId="1888"/>
            <ac:spMk id="5" creationId="{F099A2CC-29E0-E4EE-F8EC-5E5085DA2540}"/>
          </ac:spMkLst>
        </pc:spChg>
        <pc:grpChg chg="add del mod">
          <ac:chgData name="Michael Hughes" userId="b9520356b9454661" providerId="LiveId" clId="{FF6F4952-D695-4621-BBDA-AFA973BDBE52}" dt="2024-11-22T16:21:59.722" v="12045" actId="478"/>
          <ac:grpSpMkLst>
            <pc:docMk/>
            <pc:sldMk cId="2687729666" sldId="1888"/>
            <ac:grpSpMk id="8" creationId="{18219435-F531-A95A-1357-2DC50D4862EE}"/>
          </ac:grpSpMkLst>
        </pc:grpChg>
        <pc:picChg chg="del">
          <ac:chgData name="Michael Hughes" userId="b9520356b9454661" providerId="LiveId" clId="{FF6F4952-D695-4621-BBDA-AFA973BDBE52}" dt="2024-11-22T16:06:59.437" v="11172" actId="478"/>
          <ac:picMkLst>
            <pc:docMk/>
            <pc:sldMk cId="2687729666" sldId="1888"/>
            <ac:picMk id="3" creationId="{A8CAEE0D-BB53-8E74-9981-DCF2B38FB2BB}"/>
          </ac:picMkLst>
        </pc:picChg>
        <pc:picChg chg="add mod">
          <ac:chgData name="Michael Hughes" userId="b9520356b9454661" providerId="LiveId" clId="{FF6F4952-D695-4621-BBDA-AFA973BDBE52}" dt="2024-11-22T16:25:03.957" v="12114" actId="1037"/>
          <ac:picMkLst>
            <pc:docMk/>
            <pc:sldMk cId="2687729666" sldId="1888"/>
            <ac:picMk id="6" creationId="{4DBA5F39-C28D-3A15-3612-55F38B8D8A31}"/>
          </ac:picMkLst>
        </pc:picChg>
        <pc:picChg chg="add mod">
          <ac:chgData name="Michael Hughes" userId="b9520356b9454661" providerId="LiveId" clId="{FF6F4952-D695-4621-BBDA-AFA973BDBE52}" dt="2024-11-22T16:25:03.957" v="12114" actId="1037"/>
          <ac:picMkLst>
            <pc:docMk/>
            <pc:sldMk cId="2687729666" sldId="1888"/>
            <ac:picMk id="7" creationId="{AAF308E0-95F3-F5FA-C939-E21A887A23C6}"/>
          </ac:picMkLst>
        </pc:picChg>
        <pc:picChg chg="mod">
          <ac:chgData name="Michael Hughes" userId="b9520356b9454661" providerId="LiveId" clId="{FF6F4952-D695-4621-BBDA-AFA973BDBE52}" dt="2024-11-22T16:21:58.892" v="12044" actId="1076"/>
          <ac:picMkLst>
            <pc:docMk/>
            <pc:sldMk cId="2687729666" sldId="1888"/>
            <ac:picMk id="9" creationId="{4E0F1AE1-6773-B5C7-A7CE-6671E2DAB824}"/>
          </ac:picMkLst>
        </pc:picChg>
        <pc:picChg chg="mod">
          <ac:chgData name="Michael Hughes" userId="b9520356b9454661" providerId="LiveId" clId="{FF6F4952-D695-4621-BBDA-AFA973BDBE52}" dt="2024-11-22T16:21:58.892" v="12044" actId="1076"/>
          <ac:picMkLst>
            <pc:docMk/>
            <pc:sldMk cId="2687729666" sldId="1888"/>
            <ac:picMk id="10" creationId="{53F4C0D3-5774-26EB-2A71-AB8EA9ACE2AA}"/>
          </ac:picMkLst>
        </pc:picChg>
        <pc:picChg chg="mod">
          <ac:chgData name="Michael Hughes" userId="b9520356b9454661" providerId="LiveId" clId="{FF6F4952-D695-4621-BBDA-AFA973BDBE52}" dt="2024-11-22T16:21:58.892" v="12044" actId="1076"/>
          <ac:picMkLst>
            <pc:docMk/>
            <pc:sldMk cId="2687729666" sldId="1888"/>
            <ac:picMk id="11" creationId="{4F7453C6-19AE-42A9-023B-B3667E5D5792}"/>
          </ac:picMkLst>
        </pc:picChg>
        <pc:picChg chg="add mod">
          <ac:chgData name="Michael Hughes" userId="b9520356b9454661" providerId="LiveId" clId="{FF6F4952-D695-4621-BBDA-AFA973BDBE52}" dt="2024-11-22T16:25:14.744" v="12117" actId="14100"/>
          <ac:picMkLst>
            <pc:docMk/>
            <pc:sldMk cId="2687729666" sldId="1888"/>
            <ac:picMk id="12" creationId="{ADC79DC9-A63B-3F05-8701-7B586E7EA3E2}"/>
          </ac:picMkLst>
        </pc:picChg>
      </pc:sldChg>
      <pc:sldChg chg="del">
        <pc:chgData name="Michael Hughes" userId="b9520356b9454661" providerId="LiveId" clId="{FF6F4952-D695-4621-BBDA-AFA973BDBE52}" dt="2024-11-22T16:06:43.695" v="11171" actId="47"/>
        <pc:sldMkLst>
          <pc:docMk/>
          <pc:sldMk cId="1492529404" sldId="1889"/>
        </pc:sldMkLst>
      </pc:sldChg>
      <pc:sldChg chg="del">
        <pc:chgData name="Michael Hughes" userId="b9520356b9454661" providerId="LiveId" clId="{FF6F4952-D695-4621-BBDA-AFA973BDBE52}" dt="2024-11-21T20:55:57.340" v="3860" actId="47"/>
        <pc:sldMkLst>
          <pc:docMk/>
          <pc:sldMk cId="3367605156" sldId="1890"/>
        </pc:sldMkLst>
      </pc:sldChg>
      <pc:sldChg chg="modSp mod">
        <pc:chgData name="Michael Hughes" userId="b9520356b9454661" providerId="LiveId" clId="{FF6F4952-D695-4621-BBDA-AFA973BDBE52}" dt="2024-11-22T20:49:53.185" v="12910" actId="20577"/>
        <pc:sldMkLst>
          <pc:docMk/>
          <pc:sldMk cId="1515653538" sldId="1891"/>
        </pc:sldMkLst>
        <pc:spChg chg="mod">
          <ac:chgData name="Michael Hughes" userId="b9520356b9454661" providerId="LiveId" clId="{FF6F4952-D695-4621-BBDA-AFA973BDBE52}" dt="2024-11-22T20:49:53.185" v="12910" actId="20577"/>
          <ac:spMkLst>
            <pc:docMk/>
            <pc:sldMk cId="1515653538" sldId="1891"/>
            <ac:spMk id="3" creationId="{973BB962-A786-FEE6-40A1-90544F43D9E4}"/>
          </ac:spMkLst>
        </pc:spChg>
        <pc:spChg chg="mod">
          <ac:chgData name="Michael Hughes" userId="b9520356b9454661" providerId="LiveId" clId="{FF6F4952-D695-4621-BBDA-AFA973BDBE52}" dt="2024-11-21T23:58:01.715" v="8687" actId="20577"/>
          <ac:spMkLst>
            <pc:docMk/>
            <pc:sldMk cId="1515653538" sldId="1891"/>
            <ac:spMk id="5" creationId="{F099A2CC-29E0-E4EE-F8EC-5E5085DA2540}"/>
          </ac:spMkLst>
        </pc:spChg>
      </pc:sldChg>
      <pc:sldChg chg="del">
        <pc:chgData name="Michael Hughes" userId="b9520356b9454661" providerId="LiveId" clId="{FF6F4952-D695-4621-BBDA-AFA973BDBE52}" dt="2024-11-21T19:18:10.080" v="2672" actId="47"/>
        <pc:sldMkLst>
          <pc:docMk/>
          <pc:sldMk cId="1312905194" sldId="1892"/>
        </pc:sldMkLst>
      </pc:sldChg>
      <pc:sldChg chg="del">
        <pc:chgData name="Michael Hughes" userId="b9520356b9454661" providerId="LiveId" clId="{FF6F4952-D695-4621-BBDA-AFA973BDBE52}" dt="2024-11-21T19:18:05.828" v="2670" actId="47"/>
        <pc:sldMkLst>
          <pc:docMk/>
          <pc:sldMk cId="2537302953" sldId="1893"/>
        </pc:sldMkLst>
      </pc:sldChg>
      <pc:sldChg chg="del">
        <pc:chgData name="Michael Hughes" userId="b9520356b9454661" providerId="LiveId" clId="{FF6F4952-D695-4621-BBDA-AFA973BDBE52}" dt="2024-11-21T19:59:44.343" v="2923" actId="47"/>
        <pc:sldMkLst>
          <pc:docMk/>
          <pc:sldMk cId="3147520817" sldId="1894"/>
        </pc:sldMkLst>
      </pc:sldChg>
      <pc:sldChg chg="addSp delSp modSp add mod">
        <pc:chgData name="Michael Hughes" userId="b9520356b9454661" providerId="LiveId" clId="{FF6F4952-D695-4621-BBDA-AFA973BDBE52}" dt="2024-11-22T19:10:21.574" v="12678" actId="20577"/>
        <pc:sldMkLst>
          <pc:docMk/>
          <pc:sldMk cId="3518709026" sldId="1895"/>
        </pc:sldMkLst>
        <pc:spChg chg="mod">
          <ac:chgData name="Michael Hughes" userId="b9520356b9454661" providerId="LiveId" clId="{FF6F4952-D695-4621-BBDA-AFA973BDBE52}" dt="2024-11-21T15:10:18.978" v="817" actId="20577"/>
          <ac:spMkLst>
            <pc:docMk/>
            <pc:sldMk cId="3518709026" sldId="1895"/>
            <ac:spMk id="2" creationId="{8E9E9AE1-A2B3-9679-1A2A-6F8C00DC4A8E}"/>
          </ac:spMkLst>
        </pc:spChg>
        <pc:spChg chg="add mod">
          <ac:chgData name="Michael Hughes" userId="b9520356b9454661" providerId="LiveId" clId="{FF6F4952-D695-4621-BBDA-AFA973BDBE52}" dt="2024-11-22T19:10:21.574" v="12678" actId="20577"/>
          <ac:spMkLst>
            <pc:docMk/>
            <pc:sldMk cId="3518709026" sldId="1895"/>
            <ac:spMk id="5" creationId="{2028A339-F3FC-098E-8F60-378DF19378C6}"/>
          </ac:spMkLst>
        </pc:spChg>
        <pc:graphicFrameChg chg="add del">
          <ac:chgData name="Michael Hughes" userId="b9520356b9454661" providerId="LiveId" clId="{FF6F4952-D695-4621-BBDA-AFA973BDBE52}" dt="2024-11-21T22:30:33.559" v="7193" actId="478"/>
          <ac:graphicFrameMkLst>
            <pc:docMk/>
            <pc:sldMk cId="3518709026" sldId="1895"/>
            <ac:graphicFrameMk id="4" creationId="{D5C750F0-0167-8015-0E4F-5E4D970C0D7A}"/>
          </ac:graphicFrameMkLst>
        </pc:graphicFrameChg>
        <pc:picChg chg="mod">
          <ac:chgData name="Michael Hughes" userId="b9520356b9454661" providerId="LiveId" clId="{FF6F4952-D695-4621-BBDA-AFA973BDBE52}" dt="2024-11-21T22:33:42.371" v="7303" actId="1038"/>
          <ac:picMkLst>
            <pc:docMk/>
            <pc:sldMk cId="3518709026" sldId="1895"/>
            <ac:picMk id="1026" creationId="{00000000-0000-0000-0000-000000000000}"/>
          </ac:picMkLst>
        </pc:picChg>
      </pc:sldChg>
      <pc:sldChg chg="addSp modSp add mod">
        <pc:chgData name="Michael Hughes" userId="b9520356b9454661" providerId="LiveId" clId="{FF6F4952-D695-4621-BBDA-AFA973BDBE52}" dt="2024-11-22T15:45:42.216" v="10081" actId="14100"/>
        <pc:sldMkLst>
          <pc:docMk/>
          <pc:sldMk cId="1461716200" sldId="1896"/>
        </pc:sldMkLst>
        <pc:spChg chg="mod">
          <ac:chgData name="Michael Hughes" userId="b9520356b9454661" providerId="LiveId" clId="{FF6F4952-D695-4621-BBDA-AFA973BDBE52}" dt="2024-11-21T15:10:37.758" v="857" actId="20577"/>
          <ac:spMkLst>
            <pc:docMk/>
            <pc:sldMk cId="1461716200" sldId="1896"/>
            <ac:spMk id="2" creationId="{D9ECC2E2-A2DF-BE77-B9DF-9872762F5BA4}"/>
          </ac:spMkLst>
        </pc:spChg>
        <pc:spChg chg="add mod">
          <ac:chgData name="Michael Hughes" userId="b9520356b9454661" providerId="LiveId" clId="{FF6F4952-D695-4621-BBDA-AFA973BDBE52}" dt="2024-11-22T15:45:42.216" v="10081" actId="14100"/>
          <ac:spMkLst>
            <pc:docMk/>
            <pc:sldMk cId="1461716200" sldId="1896"/>
            <ac:spMk id="4" creationId="{C18C6853-907D-901E-461E-67CFB5DE3ACF}"/>
          </ac:spMkLst>
        </pc:spChg>
      </pc:sldChg>
      <pc:sldChg chg="addSp modSp add mod">
        <pc:chgData name="Michael Hughes" userId="b9520356b9454661" providerId="LiveId" clId="{FF6F4952-D695-4621-BBDA-AFA973BDBE52}" dt="2024-11-22T15:46:00.884" v="10083" actId="14100"/>
        <pc:sldMkLst>
          <pc:docMk/>
          <pc:sldMk cId="2297159544" sldId="1897"/>
        </pc:sldMkLst>
        <pc:spChg chg="mod">
          <ac:chgData name="Michael Hughes" userId="b9520356b9454661" providerId="LiveId" clId="{FF6F4952-D695-4621-BBDA-AFA973BDBE52}" dt="2024-11-21T15:10:47.701" v="872" actId="20577"/>
          <ac:spMkLst>
            <pc:docMk/>
            <pc:sldMk cId="2297159544" sldId="1897"/>
            <ac:spMk id="2" creationId="{7D5EBA82-DF30-44F8-F7E3-829EE59E3B52}"/>
          </ac:spMkLst>
        </pc:spChg>
        <pc:spChg chg="add mod">
          <ac:chgData name="Michael Hughes" userId="b9520356b9454661" providerId="LiveId" clId="{FF6F4952-D695-4621-BBDA-AFA973BDBE52}" dt="2024-11-22T15:46:00.884" v="10083" actId="14100"/>
          <ac:spMkLst>
            <pc:docMk/>
            <pc:sldMk cId="2297159544" sldId="1897"/>
            <ac:spMk id="4" creationId="{3C54EBFD-985B-C236-8BDE-155B1C614175}"/>
          </ac:spMkLst>
        </pc:spChg>
      </pc:sldChg>
      <pc:sldChg chg="addSp modSp add mod">
        <pc:chgData name="Michael Hughes" userId="b9520356b9454661" providerId="LiveId" clId="{FF6F4952-D695-4621-BBDA-AFA973BDBE52}" dt="2024-11-22T16:33:23.681" v="12474" actId="20577"/>
        <pc:sldMkLst>
          <pc:docMk/>
          <pc:sldMk cId="3804980922" sldId="1898"/>
        </pc:sldMkLst>
        <pc:spChg chg="mod">
          <ac:chgData name="Michael Hughes" userId="b9520356b9454661" providerId="LiveId" clId="{FF6F4952-D695-4621-BBDA-AFA973BDBE52}" dt="2024-11-22T16:33:23.681" v="12474" actId="20577"/>
          <ac:spMkLst>
            <pc:docMk/>
            <pc:sldMk cId="3804980922" sldId="1898"/>
            <ac:spMk id="2" creationId="{5C2ABB4B-7E5D-C0D3-1BFA-F2B9445B6256}"/>
          </ac:spMkLst>
        </pc:spChg>
        <pc:spChg chg="add mod">
          <ac:chgData name="Michael Hughes" userId="b9520356b9454661" providerId="LiveId" clId="{FF6F4952-D695-4621-BBDA-AFA973BDBE52}" dt="2024-11-22T15:46:22.256" v="10085" actId="14100"/>
          <ac:spMkLst>
            <pc:docMk/>
            <pc:sldMk cId="3804980922" sldId="1898"/>
            <ac:spMk id="4" creationId="{1E5A5033-4A0C-F98D-2CCC-40A3B5460E5F}"/>
          </ac:spMkLst>
        </pc:spChg>
      </pc:sldChg>
      <pc:sldChg chg="addSp delSp modSp add mod">
        <pc:chgData name="Michael Hughes" userId="b9520356b9454661" providerId="LiveId" clId="{FF6F4952-D695-4621-BBDA-AFA973BDBE52}" dt="2024-11-22T20:48:30.044" v="12904" actId="14100"/>
        <pc:sldMkLst>
          <pc:docMk/>
          <pc:sldMk cId="2986992848" sldId="1899"/>
        </pc:sldMkLst>
        <pc:spChg chg="del mod">
          <ac:chgData name="Michael Hughes" userId="b9520356b9454661" providerId="LiveId" clId="{FF6F4952-D695-4621-BBDA-AFA973BDBE52}" dt="2024-11-22T19:12:47.533" v="12698" actId="21"/>
          <ac:spMkLst>
            <pc:docMk/>
            <pc:sldMk cId="2986992848" sldId="1899"/>
            <ac:spMk id="2" creationId="{235CACCB-C5D0-C471-CA98-C15CE6BB7A7E}"/>
          </ac:spMkLst>
        </pc:spChg>
        <pc:spChg chg="add mod">
          <ac:chgData name="Michael Hughes" userId="b9520356b9454661" providerId="LiveId" clId="{FF6F4952-D695-4621-BBDA-AFA973BDBE52}" dt="2024-11-22T20:48:30.044" v="12904" actId="14100"/>
          <ac:spMkLst>
            <pc:docMk/>
            <pc:sldMk cId="2986992848" sldId="1899"/>
            <ac:spMk id="3" creationId="{235CACCB-C5D0-C471-CA98-C15CE6BB7A7E}"/>
          </ac:spMkLst>
        </pc:spChg>
        <pc:spChg chg="del">
          <ac:chgData name="Michael Hughes" userId="b9520356b9454661" providerId="LiveId" clId="{FF6F4952-D695-4621-BBDA-AFA973BDBE52}" dt="2024-11-22T19:12:32.935" v="12692" actId="21"/>
          <ac:spMkLst>
            <pc:docMk/>
            <pc:sldMk cId="2986992848" sldId="1899"/>
            <ac:spMk id="3" creationId="{D1251438-1D99-2FB0-A631-981BA4253F08}"/>
          </ac:spMkLst>
        </pc:spChg>
        <pc:spChg chg="add mod">
          <ac:chgData name="Michael Hughes" userId="b9520356b9454661" providerId="LiveId" clId="{FF6F4952-D695-4621-BBDA-AFA973BDBE52}" dt="2024-11-22T19:12:43.373" v="12696" actId="1076"/>
          <ac:spMkLst>
            <pc:docMk/>
            <pc:sldMk cId="2986992848" sldId="1899"/>
            <ac:spMk id="5" creationId="{D1251438-1D99-2FB0-A631-981BA4253F08}"/>
          </ac:spMkLst>
        </pc:spChg>
        <pc:spChg chg="add del mod">
          <ac:chgData name="Michael Hughes" userId="b9520356b9454661" providerId="LiveId" clId="{FF6F4952-D695-4621-BBDA-AFA973BDBE52}" dt="2024-11-22T20:47:33.800" v="12811" actId="21"/>
          <ac:spMkLst>
            <pc:docMk/>
            <pc:sldMk cId="2986992848" sldId="1899"/>
            <ac:spMk id="7" creationId="{235CACCB-C5D0-C471-CA98-C15CE6BB7A7E}"/>
          </ac:spMkLst>
        </pc:spChg>
        <pc:spChg chg="add mod">
          <ac:chgData name="Michael Hughes" userId="b9520356b9454661" providerId="LiveId" clId="{FF6F4952-D695-4621-BBDA-AFA973BDBE52}" dt="2024-11-22T19:14:58.125" v="12740" actId="1076"/>
          <ac:spMkLst>
            <pc:docMk/>
            <pc:sldMk cId="2986992848" sldId="1899"/>
            <ac:spMk id="8" creationId="{A2BE4322-4AB9-D333-3148-2373DDBE214E}"/>
          </ac:spMkLst>
        </pc:spChg>
        <pc:spChg chg="add mod">
          <ac:chgData name="Michael Hughes" userId="b9520356b9454661" providerId="LiveId" clId="{FF6F4952-D695-4621-BBDA-AFA973BDBE52}" dt="2024-11-22T20:48:19.005" v="12902" actId="1038"/>
          <ac:spMkLst>
            <pc:docMk/>
            <pc:sldMk cId="2986992848" sldId="1899"/>
            <ac:spMk id="9" creationId="{69C90BD0-AF3E-8F88-2D62-4DD04207099E}"/>
          </ac:spMkLst>
        </pc:spChg>
        <pc:picChg chg="add mod">
          <ac:chgData name="Michael Hughes" userId="b9520356b9454661" providerId="LiveId" clId="{FF6F4952-D695-4621-BBDA-AFA973BDBE52}" dt="2024-11-22T20:48:13.079" v="12897" actId="14100"/>
          <ac:picMkLst>
            <pc:docMk/>
            <pc:sldMk cId="2986992848" sldId="1899"/>
            <ac:picMk id="2" creationId="{CA216D65-C916-337F-CCEB-468AFA767BCC}"/>
          </ac:picMkLst>
        </pc:picChg>
        <pc:picChg chg="add del mod">
          <ac:chgData name="Michael Hughes" userId="b9520356b9454661" providerId="LiveId" clId="{FF6F4952-D695-4621-BBDA-AFA973BDBE52}" dt="2024-11-22T20:47:24.262" v="12807" actId="478"/>
          <ac:picMkLst>
            <pc:docMk/>
            <pc:sldMk cId="2986992848" sldId="1899"/>
            <ac:picMk id="4" creationId="{37472092-A854-3160-349C-B15FAC4E572F}"/>
          </ac:picMkLst>
        </pc:picChg>
      </pc:sldChg>
      <pc:sldChg chg="add del">
        <pc:chgData name="Michael Hughes" userId="b9520356b9454661" providerId="LiveId" clId="{FF6F4952-D695-4621-BBDA-AFA973BDBE52}" dt="2024-11-21T16:15:16.839" v="2618" actId="47"/>
        <pc:sldMkLst>
          <pc:docMk/>
          <pc:sldMk cId="2615598312" sldId="1900"/>
        </pc:sldMkLst>
      </pc:sldChg>
      <pc:sldChg chg="add del">
        <pc:chgData name="Michael Hughes" userId="b9520356b9454661" providerId="LiveId" clId="{FF6F4952-D695-4621-BBDA-AFA973BDBE52}" dt="2024-11-21T15:11:30.325" v="906" actId="47"/>
        <pc:sldMkLst>
          <pc:docMk/>
          <pc:sldMk cId="1151462603" sldId="1901"/>
        </pc:sldMkLst>
      </pc:sldChg>
      <pc:sldChg chg="addSp modSp add mod">
        <pc:chgData name="Michael Hughes" userId="b9520356b9454661" providerId="LiveId" clId="{FF6F4952-D695-4621-BBDA-AFA973BDBE52}" dt="2024-11-22T18:59:43.070" v="12595" actId="20577"/>
        <pc:sldMkLst>
          <pc:docMk/>
          <pc:sldMk cId="3611671358" sldId="1901"/>
        </pc:sldMkLst>
        <pc:spChg chg="mod">
          <ac:chgData name="Michael Hughes" userId="b9520356b9454661" providerId="LiveId" clId="{FF6F4952-D695-4621-BBDA-AFA973BDBE52}" dt="2024-11-22T18:59:43.070" v="12595" actId="20577"/>
          <ac:spMkLst>
            <pc:docMk/>
            <pc:sldMk cId="3611671358" sldId="1901"/>
            <ac:spMk id="3" creationId="{7BE15B9D-3D83-71F1-300C-DCFECC818FD3}"/>
          </ac:spMkLst>
        </pc:spChg>
        <pc:spChg chg="mod">
          <ac:chgData name="Michael Hughes" userId="b9520356b9454661" providerId="LiveId" clId="{FF6F4952-D695-4621-BBDA-AFA973BDBE52}" dt="2024-11-21T22:09:06.409" v="4402" actId="1035"/>
          <ac:spMkLst>
            <pc:docMk/>
            <pc:sldMk cId="3611671358" sldId="1901"/>
            <ac:spMk id="5" creationId="{DE262795-9938-A7DD-1E84-89CBB6ED7373}"/>
          </ac:spMkLst>
        </pc:spChg>
        <pc:picChg chg="add mod">
          <ac:chgData name="Michael Hughes" userId="b9520356b9454661" providerId="LiveId" clId="{FF6F4952-D695-4621-BBDA-AFA973BDBE52}" dt="2024-11-22T15:31:32.926" v="9127" actId="1036"/>
          <ac:picMkLst>
            <pc:docMk/>
            <pc:sldMk cId="3611671358" sldId="1901"/>
            <ac:picMk id="2" creationId="{CA99F4AD-1D1C-E154-8663-415128C9B861}"/>
          </ac:picMkLst>
        </pc:picChg>
        <pc:picChg chg="mod">
          <ac:chgData name="Michael Hughes" userId="b9520356b9454661" providerId="LiveId" clId="{FF6F4952-D695-4621-BBDA-AFA973BDBE52}" dt="2024-11-21T22:09:02.750" v="4399" actId="14100"/>
          <ac:picMkLst>
            <pc:docMk/>
            <pc:sldMk cId="3611671358" sldId="1901"/>
            <ac:picMk id="4" creationId="{800A84C9-B589-FBBE-BE0A-3545B574317D}"/>
          </ac:picMkLst>
        </pc:picChg>
        <pc:picChg chg="add mod">
          <ac:chgData name="Michael Hughes" userId="b9520356b9454661" providerId="LiveId" clId="{FF6F4952-D695-4621-BBDA-AFA973BDBE52}" dt="2024-11-22T15:31:32.926" v="9127" actId="1036"/>
          <ac:picMkLst>
            <pc:docMk/>
            <pc:sldMk cId="3611671358" sldId="1901"/>
            <ac:picMk id="6" creationId="{0F844BE7-2E83-43BD-6784-4990D07443B7}"/>
          </ac:picMkLst>
        </pc:picChg>
      </pc:sldChg>
      <pc:sldChg chg="delSp modSp add mod">
        <pc:chgData name="Michael Hughes" userId="b9520356b9454661" providerId="LiveId" clId="{FF6F4952-D695-4621-BBDA-AFA973BDBE52}" dt="2024-11-22T19:05:20.996" v="12657" actId="20577"/>
        <pc:sldMkLst>
          <pc:docMk/>
          <pc:sldMk cId="2799942733" sldId="1902"/>
        </pc:sldMkLst>
        <pc:spChg chg="mod">
          <ac:chgData name="Michael Hughes" userId="b9520356b9454661" providerId="LiveId" clId="{FF6F4952-D695-4621-BBDA-AFA973BDBE52}" dt="2024-11-22T19:05:20.996" v="12657" actId="20577"/>
          <ac:spMkLst>
            <pc:docMk/>
            <pc:sldMk cId="2799942733" sldId="1902"/>
            <ac:spMk id="3" creationId="{E7BDF9B1-5D63-4A7A-5C9F-09E3C1921547}"/>
          </ac:spMkLst>
        </pc:spChg>
        <pc:spChg chg="mod">
          <ac:chgData name="Michael Hughes" userId="b9520356b9454661" providerId="LiveId" clId="{FF6F4952-D695-4621-BBDA-AFA973BDBE52}" dt="2024-11-21T15:39:42.040" v="2469" actId="20577"/>
          <ac:spMkLst>
            <pc:docMk/>
            <pc:sldMk cId="2799942733" sldId="1902"/>
            <ac:spMk id="5" creationId="{3B584DAC-D05B-CEF2-60F1-3ACE4E2DE310}"/>
          </ac:spMkLst>
        </pc:spChg>
        <pc:picChg chg="del">
          <ac:chgData name="Michael Hughes" userId="b9520356b9454661" providerId="LiveId" clId="{FF6F4952-D695-4621-BBDA-AFA973BDBE52}" dt="2024-11-21T15:39:08.595" v="2411" actId="478"/>
          <ac:picMkLst>
            <pc:docMk/>
            <pc:sldMk cId="2799942733" sldId="1902"/>
            <ac:picMk id="2" creationId="{4AD301ED-35A5-5A6D-0A44-0906F57F0C50}"/>
          </ac:picMkLst>
        </pc:picChg>
        <pc:picChg chg="del">
          <ac:chgData name="Michael Hughes" userId="b9520356b9454661" providerId="LiveId" clId="{FF6F4952-D695-4621-BBDA-AFA973BDBE52}" dt="2024-11-21T15:39:08.595" v="2411" actId="478"/>
          <ac:picMkLst>
            <pc:docMk/>
            <pc:sldMk cId="2799942733" sldId="1902"/>
            <ac:picMk id="6" creationId="{8D9B41E2-D11B-D80F-8B7C-B110D2F2F7AD}"/>
          </ac:picMkLst>
        </pc:picChg>
      </pc:sldChg>
      <pc:sldChg chg="add del">
        <pc:chgData name="Michael Hughes" userId="b9520356b9454661" providerId="LiveId" clId="{FF6F4952-D695-4621-BBDA-AFA973BDBE52}" dt="2024-11-21T20:11:25.383" v="3464" actId="47"/>
        <pc:sldMkLst>
          <pc:docMk/>
          <pc:sldMk cId="1293201239" sldId="1914"/>
        </pc:sldMkLst>
      </pc:sldChg>
      <pc:sldChg chg="add del">
        <pc:chgData name="Michael Hughes" userId="b9520356b9454661" providerId="LiveId" clId="{FF6F4952-D695-4621-BBDA-AFA973BDBE52}" dt="2024-11-21T20:01:33.940" v="3168" actId="47"/>
        <pc:sldMkLst>
          <pc:docMk/>
          <pc:sldMk cId="3606781890" sldId="1916"/>
        </pc:sldMkLst>
      </pc:sldChg>
      <pc:sldChg chg="add del">
        <pc:chgData name="Michael Hughes" userId="b9520356b9454661" providerId="LiveId" clId="{FF6F4952-D695-4621-BBDA-AFA973BDBE52}" dt="2024-11-21T19:51:22.222" v="2920" actId="47"/>
        <pc:sldMkLst>
          <pc:docMk/>
          <pc:sldMk cId="730491394" sldId="1945"/>
        </pc:sldMkLst>
      </pc:sldChg>
      <pc:sldChg chg="add del mod">
        <pc:chgData name="Michael Hughes" userId="b9520356b9454661" providerId="LiveId" clId="{FF6F4952-D695-4621-BBDA-AFA973BDBE52}" dt="2024-11-21T20:07:25.369" v="3387" actId="47"/>
        <pc:sldMkLst>
          <pc:docMk/>
          <pc:sldMk cId="1314562031" sldId="1949"/>
        </pc:sldMkLst>
      </pc:sldChg>
      <pc:sldChg chg="modSp add del">
        <pc:chgData name="Michael Hughes" userId="b9520356b9454661" providerId="LiveId" clId="{FF6F4952-D695-4621-BBDA-AFA973BDBE52}" dt="2024-11-21T20:10:37.950" v="3461" actId="47"/>
        <pc:sldMkLst>
          <pc:docMk/>
          <pc:sldMk cId="2728238086" sldId="1950"/>
        </pc:sldMkLst>
        <pc:graphicFrameChg chg="mod">
          <ac:chgData name="Michael Hughes" userId="b9520356b9454661" providerId="LiveId" clId="{FF6F4952-D695-4621-BBDA-AFA973BDBE52}" dt="2024-11-21T20:09:12.573" v="3453" actId="207"/>
          <ac:graphicFrameMkLst>
            <pc:docMk/>
            <pc:sldMk cId="2728238086" sldId="1950"/>
            <ac:graphicFrameMk id="4" creationId="{B35027A7-0307-53CE-435F-ABC5C48478C5}"/>
          </ac:graphicFrameMkLst>
        </pc:graphicFrameChg>
      </pc:sldChg>
      <pc:sldChg chg="add del">
        <pc:chgData name="Michael Hughes" userId="b9520356b9454661" providerId="LiveId" clId="{FF6F4952-D695-4621-BBDA-AFA973BDBE52}" dt="2024-11-21T20:08:12.656" v="3402" actId="2696"/>
        <pc:sldMkLst>
          <pc:docMk/>
          <pc:sldMk cId="3018191198" sldId="1950"/>
        </pc:sldMkLst>
      </pc:sldChg>
      <pc:sldChg chg="add del">
        <pc:chgData name="Michael Hughes" userId="b9520356b9454661" providerId="LiveId" clId="{FF6F4952-D695-4621-BBDA-AFA973BDBE52}" dt="2024-11-21T19:51:22.222" v="2920" actId="47"/>
        <pc:sldMkLst>
          <pc:docMk/>
          <pc:sldMk cId="2674780747" sldId="1953"/>
        </pc:sldMkLst>
      </pc:sldChg>
      <pc:sldChg chg="addSp modSp add del">
        <pc:chgData name="Michael Hughes" userId="b9520356b9454661" providerId="LiveId" clId="{FF6F4952-D695-4621-BBDA-AFA973BDBE52}" dt="2024-11-21T23:46:18.319" v="8085" actId="47"/>
        <pc:sldMkLst>
          <pc:docMk/>
          <pc:sldMk cId="3706756652" sldId="1956"/>
        </pc:sldMkLst>
        <pc:spChg chg="add mod">
          <ac:chgData name="Michael Hughes" userId="b9520356b9454661" providerId="LiveId" clId="{FF6F4952-D695-4621-BBDA-AFA973BDBE52}" dt="2024-11-21T20:54:59.434" v="3851"/>
          <ac:spMkLst>
            <pc:docMk/>
            <pc:sldMk cId="3706756652" sldId="1956"/>
            <ac:spMk id="5" creationId="{A304AD5B-0A3B-3F99-AA47-252CE0C38166}"/>
          </ac:spMkLst>
        </pc:spChg>
      </pc:sldChg>
      <pc:sldChg chg="addSp delSp modSp add del mod">
        <pc:chgData name="Michael Hughes" userId="b9520356b9454661" providerId="LiveId" clId="{FF6F4952-D695-4621-BBDA-AFA973BDBE52}" dt="2024-11-21T23:48:52.133" v="8258" actId="2696"/>
        <pc:sldMkLst>
          <pc:docMk/>
          <pc:sldMk cId="455479559" sldId="1960"/>
        </pc:sldMkLst>
        <pc:spChg chg="del">
          <ac:chgData name="Michael Hughes" userId="b9520356b9454661" providerId="LiveId" clId="{FF6F4952-D695-4621-BBDA-AFA973BDBE52}" dt="2024-11-21T23:47:48.923" v="8167" actId="478"/>
          <ac:spMkLst>
            <pc:docMk/>
            <pc:sldMk cId="455479559" sldId="1960"/>
            <ac:spMk id="2" creationId="{43B155DA-53E4-ECCA-D571-5B9B773E5841}"/>
          </ac:spMkLst>
        </pc:spChg>
        <pc:spChg chg="del">
          <ac:chgData name="Michael Hughes" userId="b9520356b9454661" providerId="LiveId" clId="{FF6F4952-D695-4621-BBDA-AFA973BDBE52}" dt="2024-11-21T23:48:22.322" v="8254" actId="478"/>
          <ac:spMkLst>
            <pc:docMk/>
            <pc:sldMk cId="455479559" sldId="1960"/>
            <ac:spMk id="3" creationId="{0BDEBA56-BF82-ED12-B165-69FC4D88762C}"/>
          </ac:spMkLst>
        </pc:spChg>
        <pc:spChg chg="add mod">
          <ac:chgData name="Michael Hughes" userId="b9520356b9454661" providerId="LiveId" clId="{FF6F4952-D695-4621-BBDA-AFA973BDBE52}" dt="2024-11-21T23:47:53.770" v="8168" actId="313"/>
          <ac:spMkLst>
            <pc:docMk/>
            <pc:sldMk cId="455479559" sldId="1960"/>
            <ac:spMk id="5" creationId="{50BD50ED-9219-66C9-B538-4C06818BE1CD}"/>
          </ac:spMkLst>
        </pc:spChg>
        <pc:spChg chg="add mod">
          <ac:chgData name="Michael Hughes" userId="b9520356b9454661" providerId="LiveId" clId="{FF6F4952-D695-4621-BBDA-AFA973BDBE52}" dt="2024-11-21T23:48:20.523" v="8253" actId="20577"/>
          <ac:spMkLst>
            <pc:docMk/>
            <pc:sldMk cId="455479559" sldId="1960"/>
            <ac:spMk id="6" creationId="{E93C76E9-9FCC-9B3A-A274-F5BB9A5AAB8B}"/>
          </ac:spMkLst>
        </pc:spChg>
      </pc:sldChg>
      <pc:sldChg chg="addSp modSp add mod">
        <pc:chgData name="Michael Hughes" userId="b9520356b9454661" providerId="LiveId" clId="{FF6F4952-D695-4621-BBDA-AFA973BDBE52}" dt="2024-11-22T16:28:16.890" v="12214" actId="1076"/>
        <pc:sldMkLst>
          <pc:docMk/>
          <pc:sldMk cId="2174963370" sldId="1960"/>
        </pc:sldMkLst>
        <pc:spChg chg="add mod">
          <ac:chgData name="Michael Hughes" userId="b9520356b9454661" providerId="LiveId" clId="{FF6F4952-D695-4621-BBDA-AFA973BDBE52}" dt="2024-11-22T16:28:11.669" v="12213" actId="313"/>
          <ac:spMkLst>
            <pc:docMk/>
            <pc:sldMk cId="2174963370" sldId="1960"/>
            <ac:spMk id="2" creationId="{31ED065D-5EEE-C6B7-787F-AFC40BFCFCE1}"/>
          </ac:spMkLst>
        </pc:spChg>
        <pc:spChg chg="mod">
          <ac:chgData name="Michael Hughes" userId="b9520356b9454661" providerId="LiveId" clId="{FF6F4952-D695-4621-BBDA-AFA973BDBE52}" dt="2024-11-22T16:28:16.890" v="12214" actId="1076"/>
          <ac:spMkLst>
            <pc:docMk/>
            <pc:sldMk cId="2174963370" sldId="1960"/>
            <ac:spMk id="11" creationId="{00000000-0000-0000-0000-000000000000}"/>
          </ac:spMkLst>
        </pc:spChg>
      </pc:sldChg>
      <pc:sldChg chg="addSp delSp modSp add mod setBg">
        <pc:chgData name="Michael Hughes" userId="b9520356b9454661" providerId="LiveId" clId="{FF6F4952-D695-4621-BBDA-AFA973BDBE52}" dt="2024-11-22T16:29:15.042" v="12350" actId="313"/>
        <pc:sldMkLst>
          <pc:docMk/>
          <pc:sldMk cId="108555476" sldId="1961"/>
        </pc:sldMkLst>
        <pc:spChg chg="add mod">
          <ac:chgData name="Michael Hughes" userId="b9520356b9454661" providerId="LiveId" clId="{FF6F4952-D695-4621-BBDA-AFA973BDBE52}" dt="2024-11-22T16:29:15.042" v="12350" actId="313"/>
          <ac:spMkLst>
            <pc:docMk/>
            <pc:sldMk cId="108555476" sldId="1961"/>
            <ac:spMk id="2" creationId="{2EA849D5-3A46-D475-B767-8DD2732220F6}"/>
          </ac:spMkLst>
        </pc:spChg>
        <pc:spChg chg="del">
          <ac:chgData name="Michael Hughes" userId="b9520356b9454661" providerId="LiveId" clId="{FF6F4952-D695-4621-BBDA-AFA973BDBE52}" dt="2024-11-21T23:43:56.847" v="7888" actId="478"/>
          <ac:spMkLst>
            <pc:docMk/>
            <pc:sldMk cId="108555476" sldId="1961"/>
            <ac:spMk id="2" creationId="{43B155DA-53E4-ECCA-D571-5B9B773E5841}"/>
          </ac:spMkLst>
        </pc:spChg>
        <pc:spChg chg="del">
          <ac:chgData name="Michael Hughes" userId="b9520356b9454661" providerId="LiveId" clId="{FF6F4952-D695-4621-BBDA-AFA973BDBE52}" dt="2024-11-21T23:44:56.602" v="8033" actId="478"/>
          <ac:spMkLst>
            <pc:docMk/>
            <pc:sldMk cId="108555476" sldId="1961"/>
            <ac:spMk id="3" creationId="{0BDEBA56-BF82-ED12-B165-69FC4D88762C}"/>
          </ac:spMkLst>
        </pc:spChg>
        <pc:spChg chg="add mod">
          <ac:chgData name="Michael Hughes" userId="b9520356b9454661" providerId="LiveId" clId="{FF6F4952-D695-4621-BBDA-AFA973BDBE52}" dt="2024-11-21T23:54:29.118" v="8590" actId="26606"/>
          <ac:spMkLst>
            <pc:docMk/>
            <pc:sldMk cId="108555476" sldId="1961"/>
            <ac:spMk id="4" creationId="{E215A1B3-F1CA-4012-0134-4BFBF16D539B}"/>
          </ac:spMkLst>
        </pc:spChg>
        <pc:spChg chg="add mod">
          <ac:chgData name="Michael Hughes" userId="b9520356b9454661" providerId="LiveId" clId="{FF6F4952-D695-4621-BBDA-AFA973BDBE52}" dt="2024-11-22T15:58:58.824" v="10521" actId="20577"/>
          <ac:spMkLst>
            <pc:docMk/>
            <pc:sldMk cId="108555476" sldId="1961"/>
            <ac:spMk id="6" creationId="{CFD3FE62-215D-94AE-A010-5D505E81F0C0}"/>
          </ac:spMkLst>
        </pc:spChg>
        <pc:spChg chg="mod ord">
          <ac:chgData name="Michael Hughes" userId="b9520356b9454661" providerId="LiveId" clId="{FF6F4952-D695-4621-BBDA-AFA973BDBE52}" dt="2024-11-22T16:28:39.201" v="12219" actId="1076"/>
          <ac:spMkLst>
            <pc:docMk/>
            <pc:sldMk cId="108555476" sldId="1961"/>
            <ac:spMk id="11" creationId="{00000000-0000-0000-0000-000000000000}"/>
          </ac:spMkLst>
        </pc:spChg>
        <pc:spChg chg="add del">
          <ac:chgData name="Michael Hughes" userId="b9520356b9454661" providerId="LiveId" clId="{FF6F4952-D695-4621-BBDA-AFA973BDBE52}" dt="2024-11-21T23:54:29.118" v="8590" actId="26606"/>
          <ac:spMkLst>
            <pc:docMk/>
            <pc:sldMk cId="108555476" sldId="1961"/>
            <ac:spMk id="16" creationId="{3C54F4CE-85F0-46ED-80DA-9518C9251AD1}"/>
          </ac:spMkLst>
        </pc:spChg>
        <pc:spChg chg="add del">
          <ac:chgData name="Michael Hughes" userId="b9520356b9454661" providerId="LiveId" clId="{FF6F4952-D695-4621-BBDA-AFA973BDBE52}" dt="2024-11-21T23:54:29.118" v="8590" actId="26606"/>
          <ac:spMkLst>
            <pc:docMk/>
            <pc:sldMk cId="108555476" sldId="1961"/>
            <ac:spMk id="18" creationId="{DADD1FCA-8ACB-4958-81DD-4CDD6D3E1921}"/>
          </ac:spMkLst>
        </pc:spChg>
        <pc:graphicFrameChg chg="del modGraphic">
          <ac:chgData name="Michael Hughes" userId="b9520356b9454661" providerId="LiveId" clId="{FF6F4952-D695-4621-BBDA-AFA973BDBE52}" dt="2024-11-21T23:54:10.380" v="8587" actId="478"/>
          <ac:graphicFrameMkLst>
            <pc:docMk/>
            <pc:sldMk cId="108555476" sldId="1961"/>
            <ac:graphicFrameMk id="5" creationId="{8E177737-49F9-A363-A0AF-61B97EF77FA7}"/>
          </ac:graphicFrameMkLst>
        </pc:graphicFrameChg>
        <pc:graphicFrameChg chg="add mod">
          <ac:chgData name="Michael Hughes" userId="b9520356b9454661" providerId="LiveId" clId="{FF6F4952-D695-4621-BBDA-AFA973BDBE52}" dt="2024-11-22T16:28:41.413" v="12220" actId="14100"/>
          <ac:graphicFrameMkLst>
            <pc:docMk/>
            <pc:sldMk cId="108555476" sldId="1961"/>
            <ac:graphicFrameMk id="7" creationId="{50E9C002-43C5-E1AC-58A4-B37D4ACD1C00}"/>
          </ac:graphicFrameMkLst>
        </pc:graphicFrameChg>
      </pc:sldChg>
      <pc:sldChg chg="addSp delSp modSp add mod">
        <pc:chgData name="Michael Hughes" userId="b9520356b9454661" providerId="LiveId" clId="{FF6F4952-D695-4621-BBDA-AFA973BDBE52}" dt="2024-11-22T16:32:37.724" v="12458" actId="1076"/>
        <pc:sldMkLst>
          <pc:docMk/>
          <pc:sldMk cId="1331273430" sldId="1963"/>
        </pc:sldMkLst>
        <pc:spChg chg="del">
          <ac:chgData name="Michael Hughes" userId="b9520356b9454661" providerId="LiveId" clId="{FF6F4952-D695-4621-BBDA-AFA973BDBE52}" dt="2024-11-21T23:44:38.231" v="7964" actId="478"/>
          <ac:spMkLst>
            <pc:docMk/>
            <pc:sldMk cId="1331273430" sldId="1963"/>
            <ac:spMk id="2" creationId="{43B155DA-53E4-ECCA-D571-5B9B773E5841}"/>
          </ac:spMkLst>
        </pc:spChg>
        <pc:spChg chg="add mod">
          <ac:chgData name="Michael Hughes" userId="b9520356b9454661" providerId="LiveId" clId="{FF6F4952-D695-4621-BBDA-AFA973BDBE52}" dt="2024-11-22T16:29:56.864" v="12434" actId="313"/>
          <ac:spMkLst>
            <pc:docMk/>
            <pc:sldMk cId="1331273430" sldId="1963"/>
            <ac:spMk id="2" creationId="{C4927C62-DC7C-2804-6D8D-14627C1E229A}"/>
          </ac:spMkLst>
        </pc:spChg>
        <pc:spChg chg="add mod">
          <ac:chgData name="Michael Hughes" userId="b9520356b9454661" providerId="LiveId" clId="{FF6F4952-D695-4621-BBDA-AFA973BDBE52}" dt="2024-11-22T16:32:37.724" v="12458" actId="1076"/>
          <ac:spMkLst>
            <pc:docMk/>
            <pc:sldMk cId="1331273430" sldId="1963"/>
            <ac:spMk id="3" creationId="{362FC7F9-722B-4B0A-891D-B10EC68E03E3}"/>
          </ac:spMkLst>
        </pc:spChg>
        <pc:spChg chg="del">
          <ac:chgData name="Michael Hughes" userId="b9520356b9454661" providerId="LiveId" clId="{FF6F4952-D695-4621-BBDA-AFA973BDBE52}" dt="2024-11-21T23:45:19.650" v="8047" actId="478"/>
          <ac:spMkLst>
            <pc:docMk/>
            <pc:sldMk cId="1331273430" sldId="1963"/>
            <ac:spMk id="3" creationId="{3D5E002B-9C8D-065E-E356-180E32018FB9}"/>
          </ac:spMkLst>
        </pc:spChg>
        <pc:spChg chg="add mod">
          <ac:chgData name="Michael Hughes" userId="b9520356b9454661" providerId="LiveId" clId="{FF6F4952-D695-4621-BBDA-AFA973BDBE52}" dt="2024-11-21T23:44:32.383" v="7963" actId="20577"/>
          <ac:spMkLst>
            <pc:docMk/>
            <pc:sldMk cId="1331273430" sldId="1963"/>
            <ac:spMk id="4" creationId="{BB4BE4A9-320E-278F-583B-978AC5764655}"/>
          </ac:spMkLst>
        </pc:spChg>
        <pc:spChg chg="add mod">
          <ac:chgData name="Michael Hughes" userId="b9520356b9454661" providerId="LiveId" clId="{FF6F4952-D695-4621-BBDA-AFA973BDBE52}" dt="2024-11-21T23:45:15.867" v="8046" actId="20577"/>
          <ac:spMkLst>
            <pc:docMk/>
            <pc:sldMk cId="1331273430" sldId="1963"/>
            <ac:spMk id="6" creationId="{B63529E0-C18A-8E5B-861D-8EE3257383B4}"/>
          </ac:spMkLst>
        </pc:spChg>
        <pc:spChg chg="del">
          <ac:chgData name="Michael Hughes" userId="b9520356b9454661" providerId="LiveId" clId="{FF6F4952-D695-4621-BBDA-AFA973BDBE52}" dt="2024-11-21T23:56:47.809" v="8644" actId="478"/>
          <ac:spMkLst>
            <pc:docMk/>
            <pc:sldMk cId="1331273430" sldId="1963"/>
            <ac:spMk id="11" creationId="{00000000-0000-0000-0000-000000000000}"/>
          </ac:spMkLst>
        </pc:spChg>
        <pc:graphicFrameChg chg="mod modGraphic">
          <ac:chgData name="Michael Hughes" userId="b9520356b9454661" providerId="LiveId" clId="{FF6F4952-D695-4621-BBDA-AFA973BDBE52}" dt="2024-11-22T16:32:27.781" v="12456" actId="1076"/>
          <ac:graphicFrameMkLst>
            <pc:docMk/>
            <pc:sldMk cId="1331273430" sldId="1963"/>
            <ac:graphicFrameMk id="5" creationId="{403C5DCA-6DD8-EE32-6E15-1152D32467C5}"/>
          </ac:graphicFrameMkLst>
        </pc:graphicFrameChg>
      </pc:sldChg>
      <pc:sldChg chg="addSp delSp modSp add del mod">
        <pc:chgData name="Michael Hughes" userId="b9520356b9454661" providerId="LiveId" clId="{FF6F4952-D695-4621-BBDA-AFA973BDBE52}" dt="2024-11-22T15:59:16.225" v="10522" actId="47"/>
        <pc:sldMkLst>
          <pc:docMk/>
          <pc:sldMk cId="333379059" sldId="1966"/>
        </pc:sldMkLst>
        <pc:spChg chg="del">
          <ac:chgData name="Michael Hughes" userId="b9520356b9454661" providerId="LiveId" clId="{FF6F4952-D695-4621-BBDA-AFA973BDBE52}" dt="2024-11-21T23:45:33.005" v="8049" actId="478"/>
          <ac:spMkLst>
            <pc:docMk/>
            <pc:sldMk cId="333379059" sldId="1966"/>
            <ac:spMk id="2" creationId="{43B155DA-53E4-ECCA-D571-5B9B773E5841}"/>
          </ac:spMkLst>
        </pc:spChg>
        <pc:spChg chg="del">
          <ac:chgData name="Michael Hughes" userId="b9520356b9454661" providerId="LiveId" clId="{FF6F4952-D695-4621-BBDA-AFA973BDBE52}" dt="2024-11-21T23:45:54.080" v="8083" actId="478"/>
          <ac:spMkLst>
            <pc:docMk/>
            <pc:sldMk cId="333379059" sldId="1966"/>
            <ac:spMk id="3" creationId="{0BDEBA56-BF82-ED12-B165-69FC4D88762C}"/>
          </ac:spMkLst>
        </pc:spChg>
        <pc:spChg chg="add mod">
          <ac:chgData name="Michael Hughes" userId="b9520356b9454661" providerId="LiveId" clId="{FF6F4952-D695-4621-BBDA-AFA973BDBE52}" dt="2024-11-21T23:45:38.725" v="8079" actId="20577"/>
          <ac:spMkLst>
            <pc:docMk/>
            <pc:sldMk cId="333379059" sldId="1966"/>
            <ac:spMk id="6" creationId="{B3BF81B9-5000-E606-A368-D5833811F7B3}"/>
          </ac:spMkLst>
        </pc:spChg>
        <pc:spChg chg="add mod">
          <ac:chgData name="Michael Hughes" userId="b9520356b9454661" providerId="LiveId" clId="{FF6F4952-D695-4621-BBDA-AFA973BDBE52}" dt="2024-11-21T23:47:58.524" v="8169" actId="20577"/>
          <ac:spMkLst>
            <pc:docMk/>
            <pc:sldMk cId="333379059" sldId="1966"/>
            <ac:spMk id="8" creationId="{E74CAC69-74BF-774D-77A0-28354EA17660}"/>
          </ac:spMkLst>
        </pc:spChg>
      </pc:sldChg>
      <pc:sldChg chg="add del">
        <pc:chgData name="Michael Hughes" userId="b9520356b9454661" providerId="LiveId" clId="{FF6F4952-D695-4621-BBDA-AFA973BDBE52}" dt="2024-11-21T19:32:49.771" v="2916" actId="47"/>
        <pc:sldMkLst>
          <pc:docMk/>
          <pc:sldMk cId="417117868" sldId="1968"/>
        </pc:sldMkLst>
      </pc:sldChg>
      <pc:sldChg chg="addSp modSp add del">
        <pc:chgData name="Michael Hughes" userId="b9520356b9454661" providerId="LiveId" clId="{FF6F4952-D695-4621-BBDA-AFA973BDBE52}" dt="2024-11-21T23:49:19.072" v="8260" actId="2696"/>
        <pc:sldMkLst>
          <pc:docMk/>
          <pc:sldMk cId="160347892" sldId="1969"/>
        </pc:sldMkLst>
        <pc:spChg chg="add mod">
          <ac:chgData name="Michael Hughes" userId="b9520356b9454661" providerId="LiveId" clId="{FF6F4952-D695-4621-BBDA-AFA973BDBE52}" dt="2024-11-21T20:55:27.497" v="3855"/>
          <ac:spMkLst>
            <pc:docMk/>
            <pc:sldMk cId="160347892" sldId="1969"/>
            <ac:spMk id="3" creationId="{EA7F43DB-CD6C-4A85-896D-96E6BE159CCA}"/>
          </ac:spMkLst>
        </pc:spChg>
      </pc:sldChg>
      <pc:sldChg chg="delSp modSp add mod">
        <pc:chgData name="Michael Hughes" userId="b9520356b9454661" providerId="LiveId" clId="{FF6F4952-D695-4621-BBDA-AFA973BDBE52}" dt="2024-11-22T20:50:49.112" v="12926" actId="20577"/>
        <pc:sldMkLst>
          <pc:docMk/>
          <pc:sldMk cId="3140646691" sldId="1969"/>
        </pc:sldMkLst>
        <pc:spChg chg="del">
          <ac:chgData name="Michael Hughes" userId="b9520356b9454661" providerId="LiveId" clId="{FF6F4952-D695-4621-BBDA-AFA973BDBE52}" dt="2024-11-21T23:49:43.697" v="8325" actId="478"/>
          <ac:spMkLst>
            <pc:docMk/>
            <pc:sldMk cId="3140646691" sldId="1969"/>
            <ac:spMk id="2" creationId="{192B8153-7B88-ADA3-1BA0-8990BE37DB75}"/>
          </ac:spMkLst>
        </pc:spChg>
        <pc:spChg chg="mod">
          <ac:chgData name="Michael Hughes" userId="b9520356b9454661" providerId="LiveId" clId="{FF6F4952-D695-4621-BBDA-AFA973BDBE52}" dt="2024-11-22T20:50:49.112" v="12926" actId="20577"/>
          <ac:spMkLst>
            <pc:docMk/>
            <pc:sldMk cId="3140646691" sldId="1969"/>
            <ac:spMk id="3" creationId="{EA7F43DB-CD6C-4A85-896D-96E6BE159CCA}"/>
          </ac:spMkLst>
        </pc:spChg>
        <pc:spChg chg="mod">
          <ac:chgData name="Michael Hughes" userId="b9520356b9454661" providerId="LiveId" clId="{FF6F4952-D695-4621-BBDA-AFA973BDBE52}" dt="2024-11-22T19:11:20.981" v="12680" actId="20577"/>
          <ac:spMkLst>
            <pc:docMk/>
            <pc:sldMk cId="3140646691" sldId="1969"/>
            <ac:spMk id="13" creationId="{AC13DFBB-5158-6299-AA1B-396228FFCF11}"/>
          </ac:spMkLst>
        </pc:spChg>
        <pc:spChg chg="mod">
          <ac:chgData name="Michael Hughes" userId="b9520356b9454661" providerId="LiveId" clId="{FF6F4952-D695-4621-BBDA-AFA973BDBE52}" dt="2024-11-22T16:32:08.867" v="12452" actId="1076"/>
          <ac:spMkLst>
            <pc:docMk/>
            <pc:sldMk cId="3140646691" sldId="1969"/>
            <ac:spMk id="15" creationId="{00000000-0000-0000-0000-000000000000}"/>
          </ac:spMkLst>
        </pc:spChg>
        <pc:picChg chg="del mod">
          <ac:chgData name="Michael Hughes" userId="b9520356b9454661" providerId="LiveId" clId="{FF6F4952-D695-4621-BBDA-AFA973BDBE52}" dt="2024-11-21T23:49:49.747" v="8327" actId="478"/>
          <ac:picMkLst>
            <pc:docMk/>
            <pc:sldMk cId="3140646691" sldId="1969"/>
            <ac:picMk id="1026" creationId="{00000000-0000-0000-0000-000000000000}"/>
          </ac:picMkLst>
        </pc:picChg>
        <pc:cxnChg chg="del">
          <ac:chgData name="Michael Hughes" userId="b9520356b9454661" providerId="LiveId" clId="{FF6F4952-D695-4621-BBDA-AFA973BDBE52}" dt="2024-11-21T23:49:51.982" v="8328" actId="478"/>
          <ac:cxnSpMkLst>
            <pc:docMk/>
            <pc:sldMk cId="3140646691" sldId="1969"/>
            <ac:cxnSpMk id="5" creationId="{20DB33B9-AA0E-812C-5578-17B4A2B414FB}"/>
          </ac:cxnSpMkLst>
        </pc:cxnChg>
      </pc:sldChg>
      <pc:sldChg chg="add del">
        <pc:chgData name="Michael Hughes" userId="b9520356b9454661" providerId="LiveId" clId="{FF6F4952-D695-4621-BBDA-AFA973BDBE52}" dt="2024-11-21T19:51:25.066" v="2921" actId="47"/>
        <pc:sldMkLst>
          <pc:docMk/>
          <pc:sldMk cId="722328745" sldId="1970"/>
        </pc:sldMkLst>
      </pc:sldChg>
      <pc:sldChg chg="addSp modSp add del">
        <pc:chgData name="Michael Hughes" userId="b9520356b9454661" providerId="LiveId" clId="{FF6F4952-D695-4621-BBDA-AFA973BDBE52}" dt="2024-11-21T23:47:19.801" v="8087" actId="47"/>
        <pc:sldMkLst>
          <pc:docMk/>
          <pc:sldMk cId="109298181" sldId="1973"/>
        </pc:sldMkLst>
        <pc:spChg chg="add mod">
          <ac:chgData name="Michael Hughes" userId="b9520356b9454661" providerId="LiveId" clId="{FF6F4952-D695-4621-BBDA-AFA973BDBE52}" dt="2024-11-21T20:55:14.928" v="3852"/>
          <ac:spMkLst>
            <pc:docMk/>
            <pc:sldMk cId="109298181" sldId="1973"/>
            <ac:spMk id="4" creationId="{2AE289C0-4130-6B99-C795-441908031D6F}"/>
          </ac:spMkLst>
        </pc:spChg>
      </pc:sldChg>
      <pc:sldChg chg="add del">
        <pc:chgData name="Michael Hughes" userId="b9520356b9454661" providerId="LiveId" clId="{FF6F4952-D695-4621-BBDA-AFA973BDBE52}" dt="2024-11-21T20:53:29.699" v="3831" actId="47"/>
        <pc:sldMkLst>
          <pc:docMk/>
          <pc:sldMk cId="3412619172" sldId="1974"/>
        </pc:sldMkLst>
      </pc:sldChg>
      <pc:sldChg chg="add del">
        <pc:chgData name="Michael Hughes" userId="b9520356b9454661" providerId="LiveId" clId="{FF6F4952-D695-4621-BBDA-AFA973BDBE52}" dt="2024-11-21T19:46:42.618" v="2919" actId="47"/>
        <pc:sldMkLst>
          <pc:docMk/>
          <pc:sldMk cId="2845720042" sldId="1982"/>
        </pc:sldMkLst>
      </pc:sldChg>
      <pc:sldChg chg="addSp delSp modSp add mod">
        <pc:chgData name="Michael Hughes" userId="b9520356b9454661" providerId="LiveId" clId="{FF6F4952-D695-4621-BBDA-AFA973BDBE52}" dt="2024-11-22T20:56:02.251" v="13058" actId="20577"/>
        <pc:sldMkLst>
          <pc:docMk/>
          <pc:sldMk cId="2970710076" sldId="1985"/>
        </pc:sldMkLst>
        <pc:spChg chg="mod">
          <ac:chgData name="Michael Hughes" userId="b9520356b9454661" providerId="LiveId" clId="{FF6F4952-D695-4621-BBDA-AFA973BDBE52}" dt="2024-11-22T20:56:02.251" v="13058" actId="20577"/>
          <ac:spMkLst>
            <pc:docMk/>
            <pc:sldMk cId="2970710076" sldId="1985"/>
            <ac:spMk id="3" creationId="{2E791FF1-2646-224C-476C-FEFD7A07D516}"/>
          </ac:spMkLst>
        </pc:spChg>
        <pc:graphicFrameChg chg="add mod">
          <ac:chgData name="Michael Hughes" userId="b9520356b9454661" providerId="LiveId" clId="{FF6F4952-D695-4621-BBDA-AFA973BDBE52}" dt="2024-11-21T19:28:45.033" v="2902"/>
          <ac:graphicFrameMkLst>
            <pc:docMk/>
            <pc:sldMk cId="2970710076" sldId="1985"/>
            <ac:graphicFrameMk id="2" creationId="{3F3D233B-AB94-E585-C1DB-477E99072BB5}"/>
          </ac:graphicFrameMkLst>
        </pc:graphicFrameChg>
        <pc:graphicFrameChg chg="del modGraphic">
          <ac:chgData name="Michael Hughes" userId="b9520356b9454661" providerId="LiveId" clId="{FF6F4952-D695-4621-BBDA-AFA973BDBE52}" dt="2024-11-21T19:28:37.043" v="2901" actId="478"/>
          <ac:graphicFrameMkLst>
            <pc:docMk/>
            <pc:sldMk cId="2970710076" sldId="1985"/>
            <ac:graphicFrameMk id="4" creationId="{638659C6-5B22-6227-F5B3-68D572A8D9CD}"/>
          </ac:graphicFrameMkLst>
        </pc:graphicFrameChg>
      </pc:sldChg>
      <pc:sldChg chg="add">
        <pc:chgData name="Michael Hughes" userId="b9520356b9454661" providerId="LiveId" clId="{FF6F4952-D695-4621-BBDA-AFA973BDBE52}" dt="2024-11-22T15:50:32.980" v="10165"/>
        <pc:sldMkLst>
          <pc:docMk/>
          <pc:sldMk cId="299390316" sldId="1986"/>
        </pc:sldMkLst>
      </pc:sldChg>
      <pc:sldChg chg="modSp add del mod">
        <pc:chgData name="Michael Hughes" userId="b9520356b9454661" providerId="LiveId" clId="{FF6F4952-D695-4621-BBDA-AFA973BDBE52}" dt="2024-11-22T15:50:25.834" v="10164" actId="2696"/>
        <pc:sldMkLst>
          <pc:docMk/>
          <pc:sldMk cId="3504051864" sldId="1986"/>
        </pc:sldMkLst>
        <pc:graphicFrameChg chg="mod">
          <ac:chgData name="Michael Hughes" userId="b9520356b9454661" providerId="LiveId" clId="{FF6F4952-D695-4621-BBDA-AFA973BDBE52}" dt="2024-11-21T19:25:39.042" v="2812" actId="207"/>
          <ac:graphicFrameMkLst>
            <pc:docMk/>
            <pc:sldMk cId="3504051864" sldId="1986"/>
            <ac:graphicFrameMk id="4" creationId="{80F07B54-3A43-F94E-76C1-8A11D29B952A}"/>
          </ac:graphicFrameMkLst>
        </pc:graphicFrameChg>
      </pc:sldChg>
      <pc:sldChg chg="add del">
        <pc:chgData name="Michael Hughes" userId="b9520356b9454661" providerId="LiveId" clId="{FF6F4952-D695-4621-BBDA-AFA973BDBE52}" dt="2024-11-21T19:51:22.222" v="2920" actId="47"/>
        <pc:sldMkLst>
          <pc:docMk/>
          <pc:sldMk cId="3342195157" sldId="1987"/>
        </pc:sldMkLst>
      </pc:sldChg>
      <pc:sldChg chg="modSp add del">
        <pc:chgData name="Michael Hughes" userId="b9520356b9454661" providerId="LiveId" clId="{FF6F4952-D695-4621-BBDA-AFA973BDBE52}" dt="2024-11-22T15:47:55.395" v="10086" actId="47"/>
        <pc:sldMkLst>
          <pc:docMk/>
          <pc:sldMk cId="1402623160" sldId="1988"/>
        </pc:sldMkLst>
        <pc:graphicFrameChg chg="mod">
          <ac:chgData name="Michael Hughes" userId="b9520356b9454661" providerId="LiveId" clId="{FF6F4952-D695-4621-BBDA-AFA973BDBE52}" dt="2024-11-21T20:41:10.039" v="3829" actId="207"/>
          <ac:graphicFrameMkLst>
            <pc:docMk/>
            <pc:sldMk cId="1402623160" sldId="1988"/>
            <ac:graphicFrameMk id="2" creationId="{E067550A-5BF7-BDE8-185A-6A5E1A275860}"/>
          </ac:graphicFrameMkLst>
        </pc:graphicFrameChg>
      </pc:sldChg>
      <pc:sldChg chg="add del">
        <pc:chgData name="Michael Hughes" userId="b9520356b9454661" providerId="LiveId" clId="{FF6F4952-D695-4621-BBDA-AFA973BDBE52}" dt="2024-11-21T19:30:48.614" v="2908" actId="2696"/>
        <pc:sldMkLst>
          <pc:docMk/>
          <pc:sldMk cId="1495487386" sldId="1988"/>
        </pc:sldMkLst>
      </pc:sldChg>
      <pc:sldChg chg="modSp add mod">
        <pc:chgData name="Michael Hughes" userId="b9520356b9454661" providerId="LiveId" clId="{FF6F4952-D695-4621-BBDA-AFA973BDBE52}" dt="2024-11-22T19:01:41.334" v="12599" actId="2711"/>
        <pc:sldMkLst>
          <pc:docMk/>
          <pc:sldMk cId="2431873129" sldId="1989"/>
        </pc:sldMkLst>
        <pc:graphicFrameChg chg="modGraphic">
          <ac:chgData name="Michael Hughes" userId="b9520356b9454661" providerId="LiveId" clId="{FF6F4952-D695-4621-BBDA-AFA973BDBE52}" dt="2024-11-22T19:01:41.334" v="12599" actId="2711"/>
          <ac:graphicFrameMkLst>
            <pc:docMk/>
            <pc:sldMk cId="2431873129" sldId="1989"/>
            <ac:graphicFrameMk id="4" creationId="{915EB7F6-82F7-A0A7-AFFC-3A97E81E479A}"/>
          </ac:graphicFrameMkLst>
        </pc:graphicFrameChg>
      </pc:sldChg>
      <pc:sldChg chg="modSp add mod">
        <pc:chgData name="Michael Hughes" userId="b9520356b9454661" providerId="LiveId" clId="{FF6F4952-D695-4621-BBDA-AFA973BDBE52}" dt="2024-11-22T20:55:10.368" v="13045" actId="20577"/>
        <pc:sldMkLst>
          <pc:docMk/>
          <pc:sldMk cId="3930434003" sldId="1990"/>
        </pc:sldMkLst>
        <pc:spChg chg="mod">
          <ac:chgData name="Michael Hughes" userId="b9520356b9454661" providerId="LiveId" clId="{FF6F4952-D695-4621-BBDA-AFA973BDBE52}" dt="2024-11-22T20:55:10.368" v="13045" actId="20577"/>
          <ac:spMkLst>
            <pc:docMk/>
            <pc:sldMk cId="3930434003" sldId="1990"/>
            <ac:spMk id="3" creationId="{2E791FF1-2646-224C-476C-FEFD7A07D516}"/>
          </ac:spMkLst>
        </pc:spChg>
        <pc:spChg chg="mod">
          <ac:chgData name="Michael Hughes" userId="b9520356b9454661" providerId="LiveId" clId="{FF6F4952-D695-4621-BBDA-AFA973BDBE52}" dt="2024-11-22T15:49:35.652" v="10161" actId="20577"/>
          <ac:spMkLst>
            <pc:docMk/>
            <pc:sldMk cId="3930434003" sldId="1990"/>
            <ac:spMk id="8" creationId="{00000000-0000-0000-0000-000000000000}"/>
          </ac:spMkLst>
        </pc:spChg>
        <pc:graphicFrameChg chg="modGraphic">
          <ac:chgData name="Michael Hughes" userId="b9520356b9454661" providerId="LiveId" clId="{FF6F4952-D695-4621-BBDA-AFA973BDBE52}" dt="2024-11-22T19:01:06.706" v="12597" actId="2711"/>
          <ac:graphicFrameMkLst>
            <pc:docMk/>
            <pc:sldMk cId="3930434003" sldId="1990"/>
            <ac:graphicFrameMk id="4" creationId="{CE7AD341-769E-A2B7-A6CF-776EB44B511D}"/>
          </ac:graphicFrameMkLst>
        </pc:graphicFrameChg>
      </pc:sldChg>
      <pc:sldChg chg="modSp add mod">
        <pc:chgData name="Michael Hughes" userId="b9520356b9454661" providerId="LiveId" clId="{FF6F4952-D695-4621-BBDA-AFA973BDBE52}" dt="2024-11-22T19:02:07.384" v="12603" actId="2711"/>
        <pc:sldMkLst>
          <pc:docMk/>
          <pc:sldMk cId="1884588955" sldId="1991"/>
        </pc:sldMkLst>
        <pc:spChg chg="mod">
          <ac:chgData name="Michael Hughes" userId="b9520356b9454661" providerId="LiveId" clId="{FF6F4952-D695-4621-BBDA-AFA973BDBE52}" dt="2024-11-22T15:51:17.191" v="10168" actId="20577"/>
          <ac:spMkLst>
            <pc:docMk/>
            <pc:sldMk cId="1884588955" sldId="1991"/>
            <ac:spMk id="3" creationId="{2E791FF1-2646-224C-476C-FEFD7A07D516}"/>
          </ac:spMkLst>
        </pc:spChg>
        <pc:graphicFrameChg chg="mod modGraphic">
          <ac:chgData name="Michael Hughes" userId="b9520356b9454661" providerId="LiveId" clId="{FF6F4952-D695-4621-BBDA-AFA973BDBE52}" dt="2024-11-22T19:02:07.384" v="12603" actId="2711"/>
          <ac:graphicFrameMkLst>
            <pc:docMk/>
            <pc:sldMk cId="1884588955" sldId="1991"/>
            <ac:graphicFrameMk id="4" creationId="{4C86E1A5-2C2D-DFF7-3704-194D183E685F}"/>
          </ac:graphicFrameMkLst>
        </pc:graphicFrameChg>
      </pc:sldChg>
      <pc:sldChg chg="addSp delSp modSp add mod">
        <pc:chgData name="Michael Hughes" userId="b9520356b9454661" providerId="LiveId" clId="{FF6F4952-D695-4621-BBDA-AFA973BDBE52}" dt="2024-11-22T20:54:28.148" v="12993" actId="14100"/>
        <pc:sldMkLst>
          <pc:docMk/>
          <pc:sldMk cId="689047294" sldId="1992"/>
        </pc:sldMkLst>
        <pc:graphicFrameChg chg="add del mod">
          <ac:chgData name="Michael Hughes" userId="b9520356b9454661" providerId="LiveId" clId="{FF6F4952-D695-4621-BBDA-AFA973BDBE52}" dt="2024-11-21T19:24:23.430" v="2805" actId="478"/>
          <ac:graphicFrameMkLst>
            <pc:docMk/>
            <pc:sldMk cId="689047294" sldId="1992"/>
            <ac:graphicFrameMk id="2" creationId="{1A9BDA83-8C1E-FC6C-7489-17D8B2EAEBD7}"/>
          </ac:graphicFrameMkLst>
        </pc:graphicFrameChg>
        <pc:graphicFrameChg chg="del modGraphic">
          <ac:chgData name="Michael Hughes" userId="b9520356b9454661" providerId="LiveId" clId="{FF6F4952-D695-4621-BBDA-AFA973BDBE52}" dt="2024-11-21T19:22:27.915" v="2793" actId="478"/>
          <ac:graphicFrameMkLst>
            <pc:docMk/>
            <pc:sldMk cId="689047294" sldId="1992"/>
            <ac:graphicFrameMk id="4" creationId="{8DA80C71-19D6-2A89-F5BC-8543509C62CB}"/>
          </ac:graphicFrameMkLst>
        </pc:graphicFrameChg>
        <pc:graphicFrameChg chg="add mod">
          <ac:chgData name="Michael Hughes" userId="b9520356b9454661" providerId="LiveId" clId="{FF6F4952-D695-4621-BBDA-AFA973BDBE52}" dt="2024-11-22T20:54:28.148" v="12993" actId="14100"/>
          <ac:graphicFrameMkLst>
            <pc:docMk/>
            <pc:sldMk cId="689047294" sldId="1992"/>
            <ac:graphicFrameMk id="5" creationId="{11721A38-DF48-7B15-D15F-2755CE9C0E87}"/>
          </ac:graphicFrameMkLst>
        </pc:graphicFrameChg>
      </pc:sldChg>
      <pc:sldChg chg="add del">
        <pc:chgData name="Michael Hughes" userId="b9520356b9454661" providerId="LiveId" clId="{FF6F4952-D695-4621-BBDA-AFA973BDBE52}" dt="2024-11-21T19:46:36.610" v="2918" actId="47"/>
        <pc:sldMkLst>
          <pc:docMk/>
          <pc:sldMk cId="1978693004" sldId="1993"/>
        </pc:sldMkLst>
      </pc:sldChg>
      <pc:sldChg chg="add del">
        <pc:chgData name="Michael Hughes" userId="b9520356b9454661" providerId="LiveId" clId="{FF6F4952-D695-4621-BBDA-AFA973BDBE52}" dt="2024-11-21T19:46:36.610" v="2918" actId="47"/>
        <pc:sldMkLst>
          <pc:docMk/>
          <pc:sldMk cId="2020046850" sldId="1994"/>
        </pc:sldMkLst>
      </pc:sldChg>
      <pc:sldChg chg="add del">
        <pc:chgData name="Michael Hughes" userId="b9520356b9454661" providerId="LiveId" clId="{FF6F4952-D695-4621-BBDA-AFA973BDBE52}" dt="2024-11-21T19:51:25.066" v="2921" actId="47"/>
        <pc:sldMkLst>
          <pc:docMk/>
          <pc:sldMk cId="3855642137" sldId="1996"/>
        </pc:sldMkLst>
      </pc:sldChg>
      <pc:sldChg chg="add del">
        <pc:chgData name="Michael Hughes" userId="b9520356b9454661" providerId="LiveId" clId="{FF6F4952-D695-4621-BBDA-AFA973BDBE52}" dt="2024-11-21T19:51:25.066" v="2921" actId="47"/>
        <pc:sldMkLst>
          <pc:docMk/>
          <pc:sldMk cId="3723692759" sldId="1997"/>
        </pc:sldMkLst>
      </pc:sldChg>
      <pc:sldChg chg="add del">
        <pc:chgData name="Michael Hughes" userId="b9520356b9454661" providerId="LiveId" clId="{FF6F4952-D695-4621-BBDA-AFA973BDBE52}" dt="2024-11-21T19:51:25.066" v="2921" actId="47"/>
        <pc:sldMkLst>
          <pc:docMk/>
          <pc:sldMk cId="680136870" sldId="1998"/>
        </pc:sldMkLst>
      </pc:sldChg>
      <pc:sldChg chg="addSp modSp add del">
        <pc:chgData name="Michael Hughes" userId="b9520356b9454661" providerId="LiveId" clId="{FF6F4952-D695-4621-BBDA-AFA973BDBE52}" dt="2024-11-21T23:50:31.738" v="8332" actId="47"/>
        <pc:sldMkLst>
          <pc:docMk/>
          <pc:sldMk cId="1600523022" sldId="2003"/>
        </pc:sldMkLst>
        <pc:spChg chg="add mod">
          <ac:chgData name="Michael Hughes" userId="b9520356b9454661" providerId="LiveId" clId="{FF6F4952-D695-4621-BBDA-AFA973BDBE52}" dt="2024-11-21T20:55:35.157" v="3857"/>
          <ac:spMkLst>
            <pc:docMk/>
            <pc:sldMk cId="1600523022" sldId="2003"/>
            <ac:spMk id="4" creationId="{2B99B7E2-546C-6661-FF27-0E3B531B5F9A}"/>
          </ac:spMkLst>
        </pc:spChg>
      </pc:sldChg>
      <pc:sldChg chg="addSp modSp add del">
        <pc:chgData name="Michael Hughes" userId="b9520356b9454661" providerId="LiveId" clId="{FF6F4952-D695-4621-BBDA-AFA973BDBE52}" dt="2024-11-21T23:50:40.014" v="8333" actId="47"/>
        <pc:sldMkLst>
          <pc:docMk/>
          <pc:sldMk cId="2903238166" sldId="2004"/>
        </pc:sldMkLst>
        <pc:spChg chg="add mod">
          <ac:chgData name="Michael Hughes" userId="b9520356b9454661" providerId="LiveId" clId="{FF6F4952-D695-4621-BBDA-AFA973BDBE52}" dt="2024-11-21T20:55:38.613" v="3858"/>
          <ac:spMkLst>
            <pc:docMk/>
            <pc:sldMk cId="2903238166" sldId="2004"/>
            <ac:spMk id="4" creationId="{BD645EE4-29BE-858A-3B47-8058631E18D6}"/>
          </ac:spMkLst>
        </pc:spChg>
      </pc:sldChg>
      <pc:sldChg chg="add del">
        <pc:chgData name="Michael Hughes" userId="b9520356b9454661" providerId="LiveId" clId="{FF6F4952-D695-4621-BBDA-AFA973BDBE52}" dt="2024-11-21T19:46:42.618" v="2919" actId="47"/>
        <pc:sldMkLst>
          <pc:docMk/>
          <pc:sldMk cId="409916126" sldId="2008"/>
        </pc:sldMkLst>
      </pc:sldChg>
      <pc:sldChg chg="add del">
        <pc:chgData name="Michael Hughes" userId="b9520356b9454661" providerId="LiveId" clId="{FF6F4952-D695-4621-BBDA-AFA973BDBE52}" dt="2024-11-21T19:46:42.618" v="2919" actId="47"/>
        <pc:sldMkLst>
          <pc:docMk/>
          <pc:sldMk cId="696753949" sldId="2009"/>
        </pc:sldMkLst>
      </pc:sldChg>
      <pc:sldChg chg="add del">
        <pc:chgData name="Michael Hughes" userId="b9520356b9454661" providerId="LiveId" clId="{FF6F4952-D695-4621-BBDA-AFA973BDBE52}" dt="2024-11-21T19:46:36.610" v="2918" actId="47"/>
        <pc:sldMkLst>
          <pc:docMk/>
          <pc:sldMk cId="4203070694" sldId="2010"/>
        </pc:sldMkLst>
      </pc:sldChg>
      <pc:sldChg chg="add del">
        <pc:chgData name="Michael Hughes" userId="b9520356b9454661" providerId="LiveId" clId="{FF6F4952-D695-4621-BBDA-AFA973BDBE52}" dt="2024-11-21T19:46:36.610" v="2918" actId="47"/>
        <pc:sldMkLst>
          <pc:docMk/>
          <pc:sldMk cId="2286112948" sldId="2011"/>
        </pc:sldMkLst>
      </pc:sldChg>
      <pc:sldChg chg="add del">
        <pc:chgData name="Michael Hughes" userId="b9520356b9454661" providerId="LiveId" clId="{FF6F4952-D695-4621-BBDA-AFA973BDBE52}" dt="2024-11-21T19:46:36.610" v="2918" actId="47"/>
        <pc:sldMkLst>
          <pc:docMk/>
          <pc:sldMk cId="2432310971" sldId="2012"/>
        </pc:sldMkLst>
      </pc:sldChg>
      <pc:sldChg chg="add del">
        <pc:chgData name="Michael Hughes" userId="b9520356b9454661" providerId="LiveId" clId="{FF6F4952-D695-4621-BBDA-AFA973BDBE52}" dt="2024-11-21T19:46:42.618" v="2919" actId="47"/>
        <pc:sldMkLst>
          <pc:docMk/>
          <pc:sldMk cId="3175064889" sldId="2013"/>
        </pc:sldMkLst>
      </pc:sldChg>
      <pc:sldChg chg="add del">
        <pc:chgData name="Michael Hughes" userId="b9520356b9454661" providerId="LiveId" clId="{FF6F4952-D695-4621-BBDA-AFA973BDBE52}" dt="2024-11-21T19:46:42.618" v="2919" actId="47"/>
        <pc:sldMkLst>
          <pc:docMk/>
          <pc:sldMk cId="1925036471" sldId="2022"/>
        </pc:sldMkLst>
      </pc:sldChg>
      <pc:sldChg chg="add del">
        <pc:chgData name="Michael Hughes" userId="b9520356b9454661" providerId="LiveId" clId="{FF6F4952-D695-4621-BBDA-AFA973BDBE52}" dt="2024-11-21T19:46:31.371" v="2917" actId="47"/>
        <pc:sldMkLst>
          <pc:docMk/>
          <pc:sldMk cId="754041611" sldId="2025"/>
        </pc:sldMkLst>
      </pc:sldChg>
      <pc:sldChg chg="modSp add mod">
        <pc:chgData name="Michael Hughes" userId="b9520356b9454661" providerId="LiveId" clId="{FF6F4952-D695-4621-BBDA-AFA973BDBE52}" dt="2024-11-22T20:56:56.532" v="13067" actId="20577"/>
        <pc:sldMkLst>
          <pc:docMk/>
          <pc:sldMk cId="3629251023" sldId="2029"/>
        </pc:sldMkLst>
        <pc:spChg chg="mod">
          <ac:chgData name="Michael Hughes" userId="b9520356b9454661" providerId="LiveId" clId="{FF6F4952-D695-4621-BBDA-AFA973BDBE52}" dt="2024-11-22T20:56:56.532" v="13067" actId="20577"/>
          <ac:spMkLst>
            <pc:docMk/>
            <pc:sldMk cId="3629251023" sldId="2029"/>
            <ac:spMk id="3" creationId="{2E791FF1-2646-224C-476C-FEFD7A07D516}"/>
          </ac:spMkLst>
        </pc:spChg>
        <pc:spChg chg="mod">
          <ac:chgData name="Michael Hughes" userId="b9520356b9454661" providerId="LiveId" clId="{FF6F4952-D695-4621-BBDA-AFA973BDBE52}" dt="2024-11-21T19:18:34.932" v="2692" actId="20577"/>
          <ac:spMkLst>
            <pc:docMk/>
            <pc:sldMk cId="3629251023" sldId="2029"/>
            <ac:spMk id="8" creationId="{00000000-0000-0000-0000-000000000000}"/>
          </ac:spMkLst>
        </pc:spChg>
        <pc:graphicFrameChg chg="mod">
          <ac:chgData name="Michael Hughes" userId="b9520356b9454661" providerId="LiveId" clId="{FF6F4952-D695-4621-BBDA-AFA973BDBE52}" dt="2024-11-21T19:23:22.937" v="2796" actId="207"/>
          <ac:graphicFrameMkLst>
            <pc:docMk/>
            <pc:sldMk cId="3629251023" sldId="2029"/>
            <ac:graphicFrameMk id="2" creationId="{E067550A-5BF7-BDE8-185A-6A5E1A275860}"/>
          </ac:graphicFrameMkLst>
        </pc:graphicFrameChg>
      </pc:sldChg>
      <pc:sldChg chg="add del">
        <pc:chgData name="Michael Hughes" userId="b9520356b9454661" providerId="LiveId" clId="{FF6F4952-D695-4621-BBDA-AFA973BDBE52}" dt="2024-11-21T19:46:42.618" v="2919" actId="47"/>
        <pc:sldMkLst>
          <pc:docMk/>
          <pc:sldMk cId="407159772" sldId="2032"/>
        </pc:sldMkLst>
      </pc:sldChg>
      <pc:sldChg chg="add del">
        <pc:chgData name="Michael Hughes" userId="b9520356b9454661" providerId="LiveId" clId="{FF6F4952-D695-4621-BBDA-AFA973BDBE52}" dt="2024-11-21T19:46:42.618" v="2919" actId="47"/>
        <pc:sldMkLst>
          <pc:docMk/>
          <pc:sldMk cId="3081755850" sldId="2033"/>
        </pc:sldMkLst>
      </pc:sldChg>
      <pc:sldChg chg="add del">
        <pc:chgData name="Michael Hughes" userId="b9520356b9454661" providerId="LiveId" clId="{FF6F4952-D695-4621-BBDA-AFA973BDBE52}" dt="2024-11-21T19:46:31.371" v="2917" actId="47"/>
        <pc:sldMkLst>
          <pc:docMk/>
          <pc:sldMk cId="1364988082" sldId="2034"/>
        </pc:sldMkLst>
      </pc:sldChg>
      <pc:sldChg chg="add del">
        <pc:chgData name="Michael Hughes" userId="b9520356b9454661" providerId="LiveId" clId="{FF6F4952-D695-4621-BBDA-AFA973BDBE52}" dt="2024-11-21T19:46:31.371" v="2917" actId="47"/>
        <pc:sldMkLst>
          <pc:docMk/>
          <pc:sldMk cId="3210552067" sldId="2035"/>
        </pc:sldMkLst>
      </pc:sldChg>
      <pc:sldChg chg="add del">
        <pc:chgData name="Michael Hughes" userId="b9520356b9454661" providerId="LiveId" clId="{FF6F4952-D695-4621-BBDA-AFA973BDBE52}" dt="2024-11-21T19:46:31.371" v="2917" actId="47"/>
        <pc:sldMkLst>
          <pc:docMk/>
          <pc:sldMk cId="2359123532" sldId="2036"/>
        </pc:sldMkLst>
      </pc:sldChg>
      <pc:sldChg chg="add del">
        <pc:chgData name="Michael Hughes" userId="b9520356b9454661" providerId="LiveId" clId="{FF6F4952-D695-4621-BBDA-AFA973BDBE52}" dt="2024-11-21T19:46:31.371" v="2917" actId="47"/>
        <pc:sldMkLst>
          <pc:docMk/>
          <pc:sldMk cId="4110078763" sldId="2037"/>
        </pc:sldMkLst>
      </pc:sldChg>
      <pc:sldChg chg="add del">
        <pc:chgData name="Michael Hughes" userId="b9520356b9454661" providerId="LiveId" clId="{FF6F4952-D695-4621-BBDA-AFA973BDBE52}" dt="2024-11-21T19:46:42.618" v="2919" actId="47"/>
        <pc:sldMkLst>
          <pc:docMk/>
          <pc:sldMk cId="3281566591" sldId="2038"/>
        </pc:sldMkLst>
      </pc:sldChg>
      <pc:sldChg chg="add del">
        <pc:chgData name="Michael Hughes" userId="b9520356b9454661" providerId="LiveId" clId="{FF6F4952-D695-4621-BBDA-AFA973BDBE52}" dt="2024-11-21T19:46:42.618" v="2919" actId="47"/>
        <pc:sldMkLst>
          <pc:docMk/>
          <pc:sldMk cId="2536827792" sldId="2039"/>
        </pc:sldMkLst>
      </pc:sldChg>
      <pc:sldChg chg="modSp add mod">
        <pc:chgData name="Michael Hughes" userId="b9520356b9454661" providerId="LiveId" clId="{FF6F4952-D695-4621-BBDA-AFA973BDBE52}" dt="2024-11-22T20:52:04.201" v="12946" actId="20577"/>
        <pc:sldMkLst>
          <pc:docMk/>
          <pc:sldMk cId="1755950624" sldId="2040"/>
        </pc:sldMkLst>
        <pc:spChg chg="mod">
          <ac:chgData name="Michael Hughes" userId="b9520356b9454661" providerId="LiveId" clId="{FF6F4952-D695-4621-BBDA-AFA973BDBE52}" dt="2024-11-22T20:52:04.201" v="12946" actId="20577"/>
          <ac:spMkLst>
            <pc:docMk/>
            <pc:sldMk cId="1755950624" sldId="2040"/>
            <ac:spMk id="3" creationId="{2E791FF1-2646-224C-476C-FEFD7A07D516}"/>
          </ac:spMkLst>
        </pc:spChg>
        <pc:graphicFrameChg chg="mod">
          <ac:chgData name="Michael Hughes" userId="b9520356b9454661" providerId="LiveId" clId="{FF6F4952-D695-4621-BBDA-AFA973BDBE52}" dt="2024-11-21T20:54:16.413" v="3834" actId="207"/>
          <ac:graphicFrameMkLst>
            <pc:docMk/>
            <pc:sldMk cId="1755950624" sldId="2040"/>
            <ac:graphicFrameMk id="2" creationId="{E067550A-5BF7-BDE8-185A-6A5E1A275860}"/>
          </ac:graphicFrameMkLst>
        </pc:graphicFrameChg>
      </pc:sldChg>
      <pc:sldChg chg="modSp add mod">
        <pc:chgData name="Michael Hughes" userId="b9520356b9454661" providerId="LiveId" clId="{FF6F4952-D695-4621-BBDA-AFA973BDBE52}" dt="2024-11-22T20:51:18.972" v="12933" actId="20577"/>
        <pc:sldMkLst>
          <pc:docMk/>
          <pc:sldMk cId="1240441547" sldId="2041"/>
        </pc:sldMkLst>
        <pc:spChg chg="mod">
          <ac:chgData name="Michael Hughes" userId="b9520356b9454661" providerId="LiveId" clId="{FF6F4952-D695-4621-BBDA-AFA973BDBE52}" dt="2024-11-22T20:51:18.972" v="12933" actId="20577"/>
          <ac:spMkLst>
            <pc:docMk/>
            <pc:sldMk cId="1240441547" sldId="2041"/>
            <ac:spMk id="3" creationId="{2E791FF1-2646-224C-476C-FEFD7A07D516}"/>
          </ac:spMkLst>
        </pc:spChg>
        <pc:graphicFrameChg chg="mod">
          <ac:chgData name="Michael Hughes" userId="b9520356b9454661" providerId="LiveId" clId="{FF6F4952-D695-4621-BBDA-AFA973BDBE52}" dt="2024-11-21T20:54:10.957" v="3833" actId="207"/>
          <ac:graphicFrameMkLst>
            <pc:docMk/>
            <pc:sldMk cId="1240441547" sldId="2041"/>
            <ac:graphicFrameMk id="2" creationId="{E067550A-5BF7-BDE8-185A-6A5E1A275860}"/>
          </ac:graphicFrameMkLst>
        </pc:graphicFrameChg>
      </pc:sldChg>
      <pc:sldChg chg="modSp add">
        <pc:chgData name="Michael Hughes" userId="b9520356b9454661" providerId="LiveId" clId="{FF6F4952-D695-4621-BBDA-AFA973BDBE52}" dt="2024-11-21T19:32:00.358" v="2913" actId="207"/>
        <pc:sldMkLst>
          <pc:docMk/>
          <pc:sldMk cId="1604209261" sldId="2042"/>
        </pc:sldMkLst>
        <pc:graphicFrameChg chg="mod">
          <ac:chgData name="Michael Hughes" userId="b9520356b9454661" providerId="LiveId" clId="{FF6F4952-D695-4621-BBDA-AFA973BDBE52}" dt="2024-11-21T19:32:00.358" v="2913" actId="207"/>
          <ac:graphicFrameMkLst>
            <pc:docMk/>
            <pc:sldMk cId="1604209261" sldId="2042"/>
            <ac:graphicFrameMk id="2" creationId="{E067550A-5BF7-BDE8-185A-6A5E1A275860}"/>
          </ac:graphicFrameMkLst>
        </pc:graphicFrameChg>
      </pc:sldChg>
      <pc:sldChg chg="modSp add">
        <pc:chgData name="Michael Hughes" userId="b9520356b9454661" providerId="LiveId" clId="{FF6F4952-D695-4621-BBDA-AFA973BDBE52}" dt="2024-11-21T19:31:43.574" v="2911" actId="207"/>
        <pc:sldMkLst>
          <pc:docMk/>
          <pc:sldMk cId="930643867" sldId="2043"/>
        </pc:sldMkLst>
        <pc:graphicFrameChg chg="mod">
          <ac:chgData name="Michael Hughes" userId="b9520356b9454661" providerId="LiveId" clId="{FF6F4952-D695-4621-BBDA-AFA973BDBE52}" dt="2024-11-21T19:31:43.574" v="2911" actId="207"/>
          <ac:graphicFrameMkLst>
            <pc:docMk/>
            <pc:sldMk cId="930643867" sldId="2043"/>
            <ac:graphicFrameMk id="2" creationId="{E067550A-5BF7-BDE8-185A-6A5E1A275860}"/>
          </ac:graphicFrameMkLst>
        </pc:graphicFrameChg>
      </pc:sldChg>
      <pc:sldChg chg="modSp add mod">
        <pc:chgData name="Michael Hughes" userId="b9520356b9454661" providerId="LiveId" clId="{FF6F4952-D695-4621-BBDA-AFA973BDBE52}" dt="2024-11-22T15:53:55.357" v="10451" actId="313"/>
        <pc:sldMkLst>
          <pc:docMk/>
          <pc:sldMk cId="3134992353" sldId="2044"/>
        </pc:sldMkLst>
        <pc:spChg chg="mod">
          <ac:chgData name="Michael Hughes" userId="b9520356b9454661" providerId="LiveId" clId="{FF6F4952-D695-4621-BBDA-AFA973BDBE52}" dt="2024-11-22T15:53:55.357" v="10451" actId="313"/>
          <ac:spMkLst>
            <pc:docMk/>
            <pc:sldMk cId="3134992353" sldId="2044"/>
            <ac:spMk id="3" creationId="{2E791FF1-2646-224C-476C-FEFD7A07D516}"/>
          </ac:spMkLst>
        </pc:spChg>
        <pc:graphicFrameChg chg="mod">
          <ac:chgData name="Michael Hughes" userId="b9520356b9454661" providerId="LiveId" clId="{FF6F4952-D695-4621-BBDA-AFA973BDBE52}" dt="2024-11-21T19:31:35.153" v="2910" actId="207"/>
          <ac:graphicFrameMkLst>
            <pc:docMk/>
            <pc:sldMk cId="3134992353" sldId="2044"/>
            <ac:graphicFrameMk id="2" creationId="{E067550A-5BF7-BDE8-185A-6A5E1A275860}"/>
          </ac:graphicFrameMkLst>
        </pc:graphicFrameChg>
      </pc:sldChg>
      <pc:sldChg chg="modSp add mod">
        <pc:chgData name="Michael Hughes" userId="b9520356b9454661" providerId="LiveId" clId="{FF6F4952-D695-4621-BBDA-AFA973BDBE52}" dt="2024-11-22T20:53:38.441" v="12992" actId="20577"/>
        <pc:sldMkLst>
          <pc:docMk/>
          <pc:sldMk cId="1989072218" sldId="2045"/>
        </pc:sldMkLst>
        <pc:spChg chg="mod">
          <ac:chgData name="Michael Hughes" userId="b9520356b9454661" providerId="LiveId" clId="{FF6F4952-D695-4621-BBDA-AFA973BDBE52}" dt="2024-11-22T20:53:38.441" v="12992" actId="20577"/>
          <ac:spMkLst>
            <pc:docMk/>
            <pc:sldMk cId="1989072218" sldId="2045"/>
            <ac:spMk id="3" creationId="{2E791FF1-2646-224C-476C-FEFD7A07D516}"/>
          </ac:spMkLst>
        </pc:spChg>
        <pc:graphicFrameChg chg="mod">
          <ac:chgData name="Michael Hughes" userId="b9520356b9454661" providerId="LiveId" clId="{FF6F4952-D695-4621-BBDA-AFA973BDBE52}" dt="2024-11-21T19:32:10.422" v="2914" actId="207"/>
          <ac:graphicFrameMkLst>
            <pc:docMk/>
            <pc:sldMk cId="1989072218" sldId="2045"/>
            <ac:graphicFrameMk id="2" creationId="{E067550A-5BF7-BDE8-185A-6A5E1A275860}"/>
          </ac:graphicFrameMkLst>
        </pc:graphicFrameChg>
      </pc:sldChg>
      <pc:sldChg chg="modSp add mod">
        <pc:chgData name="Michael Hughes" userId="b9520356b9454661" providerId="LiveId" clId="{FF6F4952-D695-4621-BBDA-AFA973BDBE52}" dt="2024-11-22T15:54:24.025" v="10456" actId="20577"/>
        <pc:sldMkLst>
          <pc:docMk/>
          <pc:sldMk cId="58794009" sldId="2046"/>
        </pc:sldMkLst>
        <pc:spChg chg="mod">
          <ac:chgData name="Michael Hughes" userId="b9520356b9454661" providerId="LiveId" clId="{FF6F4952-D695-4621-BBDA-AFA973BDBE52}" dt="2024-11-22T15:54:24.025" v="10456" actId="20577"/>
          <ac:spMkLst>
            <pc:docMk/>
            <pc:sldMk cId="58794009" sldId="2046"/>
            <ac:spMk id="3" creationId="{2E791FF1-2646-224C-476C-FEFD7A07D516}"/>
          </ac:spMkLst>
        </pc:spChg>
        <pc:graphicFrameChg chg="mod">
          <ac:chgData name="Michael Hughes" userId="b9520356b9454661" providerId="LiveId" clId="{FF6F4952-D695-4621-BBDA-AFA973BDBE52}" dt="2024-11-21T22:29:52.417" v="7191" actId="207"/>
          <ac:graphicFrameMkLst>
            <pc:docMk/>
            <pc:sldMk cId="58794009" sldId="2046"/>
            <ac:graphicFrameMk id="2" creationId="{E067550A-5BF7-BDE8-185A-6A5E1A275860}"/>
          </ac:graphicFrameMkLst>
        </pc:graphicFrameChg>
      </pc:sldChg>
      <pc:sldChg chg="modSp add mod">
        <pc:chgData name="Michael Hughes" userId="b9520356b9454661" providerId="LiveId" clId="{FF6F4952-D695-4621-BBDA-AFA973BDBE52}" dt="2024-11-22T20:52:46.944" v="12964" actId="20577"/>
        <pc:sldMkLst>
          <pc:docMk/>
          <pc:sldMk cId="3526848030" sldId="2047"/>
        </pc:sldMkLst>
        <pc:spChg chg="mod">
          <ac:chgData name="Michael Hughes" userId="b9520356b9454661" providerId="LiveId" clId="{FF6F4952-D695-4621-BBDA-AFA973BDBE52}" dt="2024-11-22T20:52:46.944" v="12964" actId="20577"/>
          <ac:spMkLst>
            <pc:docMk/>
            <pc:sldMk cId="3526848030" sldId="2047"/>
            <ac:spMk id="3" creationId="{2E791FF1-2646-224C-476C-FEFD7A07D516}"/>
          </ac:spMkLst>
        </pc:spChg>
        <pc:spChg chg="mod">
          <ac:chgData name="Michael Hughes" userId="b9520356b9454661" providerId="LiveId" clId="{FF6F4952-D695-4621-BBDA-AFA973BDBE52}" dt="2024-11-22T15:54:51.318" v="10472" actId="20577"/>
          <ac:spMkLst>
            <pc:docMk/>
            <pc:sldMk cId="3526848030" sldId="2047"/>
            <ac:spMk id="8" creationId="{00000000-0000-0000-0000-000000000000}"/>
          </ac:spMkLst>
        </pc:spChg>
      </pc:sldChg>
      <pc:sldChg chg="modSp add mod">
        <pc:chgData name="Michael Hughes" userId="b9520356b9454661" providerId="LiveId" clId="{FF6F4952-D695-4621-BBDA-AFA973BDBE52}" dt="2024-11-21T19:23:03.665" v="2794" actId="207"/>
        <pc:sldMkLst>
          <pc:docMk/>
          <pc:sldMk cId="3881991496" sldId="2050"/>
        </pc:sldMkLst>
        <pc:spChg chg="mod">
          <ac:chgData name="Michael Hughes" userId="b9520356b9454661" providerId="LiveId" clId="{FF6F4952-D695-4621-BBDA-AFA973BDBE52}" dt="2024-11-21T19:18:55.613" v="2713" actId="20577"/>
          <ac:spMkLst>
            <pc:docMk/>
            <pc:sldMk cId="3881991496" sldId="2050"/>
            <ac:spMk id="8" creationId="{B3D049F4-56E4-EE24-ECA8-DD14C019F615}"/>
          </ac:spMkLst>
        </pc:spChg>
        <pc:graphicFrameChg chg="mod">
          <ac:chgData name="Michael Hughes" userId="b9520356b9454661" providerId="LiveId" clId="{FF6F4952-D695-4621-BBDA-AFA973BDBE52}" dt="2024-11-21T19:23:03.665" v="2794" actId="207"/>
          <ac:graphicFrameMkLst>
            <pc:docMk/>
            <pc:sldMk cId="3881991496" sldId="2050"/>
            <ac:graphicFrameMk id="2" creationId="{5D225603-391E-3932-0A90-1CC12F07DA6D}"/>
          </ac:graphicFrameMkLst>
        </pc:graphicFrameChg>
      </pc:sldChg>
      <pc:sldChg chg="modSp add del mod">
        <pc:chgData name="Michael Hughes" userId="b9520356b9454661" providerId="LiveId" clId="{FF6F4952-D695-4621-BBDA-AFA973BDBE52}" dt="2024-11-21T19:30:18.898" v="2907" actId="47"/>
        <pc:sldMkLst>
          <pc:docMk/>
          <pc:sldMk cId="1471872500" sldId="2051"/>
        </pc:sldMkLst>
        <pc:spChg chg="mod">
          <ac:chgData name="Michael Hughes" userId="b9520356b9454661" providerId="LiveId" clId="{FF6F4952-D695-4621-BBDA-AFA973BDBE52}" dt="2024-11-21T19:19:03.788" v="2730" actId="20577"/>
          <ac:spMkLst>
            <pc:docMk/>
            <pc:sldMk cId="1471872500" sldId="2051"/>
            <ac:spMk id="8" creationId="{1C0053AA-5F0B-99EF-6A49-900DE7F4AF49}"/>
          </ac:spMkLst>
        </pc:spChg>
        <pc:graphicFrameChg chg="mod">
          <ac:chgData name="Michael Hughes" userId="b9520356b9454661" providerId="LiveId" clId="{FF6F4952-D695-4621-BBDA-AFA973BDBE52}" dt="2024-11-21T19:23:12.583" v="2795" actId="207"/>
          <ac:graphicFrameMkLst>
            <pc:docMk/>
            <pc:sldMk cId="1471872500" sldId="2051"/>
            <ac:graphicFrameMk id="4" creationId="{D57270F9-5834-6FB9-EBDA-7BB15632A3E3}"/>
          </ac:graphicFrameMkLst>
        </pc:graphicFrameChg>
      </pc:sldChg>
      <pc:sldChg chg="modSp add">
        <pc:chgData name="Michael Hughes" userId="b9520356b9454661" providerId="LiveId" clId="{FF6F4952-D695-4621-BBDA-AFA973BDBE52}" dt="2024-11-21T20:53:51.051" v="3832" actId="207"/>
        <pc:sldMkLst>
          <pc:docMk/>
          <pc:sldMk cId="4003470033" sldId="2052"/>
        </pc:sldMkLst>
        <pc:graphicFrameChg chg="mod">
          <ac:chgData name="Michael Hughes" userId="b9520356b9454661" providerId="LiveId" clId="{FF6F4952-D695-4621-BBDA-AFA973BDBE52}" dt="2024-11-21T20:53:51.051" v="3832" actId="207"/>
          <ac:graphicFrameMkLst>
            <pc:docMk/>
            <pc:sldMk cId="4003470033" sldId="2052"/>
            <ac:graphicFrameMk id="2" creationId="{E067550A-5BF7-BDE8-185A-6A5E1A275860}"/>
          </ac:graphicFrameMkLst>
        </pc:graphicFrameChg>
      </pc:sldChg>
      <pc:sldChg chg="modSp add del mod">
        <pc:chgData name="Michael Hughes" userId="b9520356b9454661" providerId="LiveId" clId="{FF6F4952-D695-4621-BBDA-AFA973BDBE52}" dt="2024-11-21T19:51:22.222" v="2920" actId="47"/>
        <pc:sldMkLst>
          <pc:docMk/>
          <pc:sldMk cId="412434780" sldId="2053"/>
        </pc:sldMkLst>
        <pc:spChg chg="mod">
          <ac:chgData name="Michael Hughes" userId="b9520356b9454661" providerId="LiveId" clId="{FF6F4952-D695-4621-BBDA-AFA973BDBE52}" dt="2024-11-21T16:30:31.444" v="2650" actId="20577"/>
          <ac:spMkLst>
            <pc:docMk/>
            <pc:sldMk cId="412434780" sldId="2053"/>
            <ac:spMk id="2" creationId="{25BAACE9-27AB-7BA7-B226-1C80A7F21DBC}"/>
          </ac:spMkLst>
        </pc:spChg>
      </pc:sldChg>
      <pc:sldChg chg="add del">
        <pc:chgData name="Michael Hughes" userId="b9520356b9454661" providerId="LiveId" clId="{FF6F4952-D695-4621-BBDA-AFA973BDBE52}" dt="2024-11-21T19:51:22.222" v="2920" actId="47"/>
        <pc:sldMkLst>
          <pc:docMk/>
          <pc:sldMk cId="4097674928" sldId="2054"/>
        </pc:sldMkLst>
      </pc:sldChg>
      <pc:sldChg chg="add del">
        <pc:chgData name="Michael Hughes" userId="b9520356b9454661" providerId="LiveId" clId="{FF6F4952-D695-4621-BBDA-AFA973BDBE52}" dt="2024-11-21T19:51:22.222" v="2920" actId="47"/>
        <pc:sldMkLst>
          <pc:docMk/>
          <pc:sldMk cId="2371032057" sldId="2055"/>
        </pc:sldMkLst>
      </pc:sldChg>
      <pc:sldChg chg="add del">
        <pc:chgData name="Michael Hughes" userId="b9520356b9454661" providerId="LiveId" clId="{FF6F4952-D695-4621-BBDA-AFA973BDBE52}" dt="2024-11-21T19:51:25.066" v="2921" actId="47"/>
        <pc:sldMkLst>
          <pc:docMk/>
          <pc:sldMk cId="1739803506" sldId="2056"/>
        </pc:sldMkLst>
      </pc:sldChg>
      <pc:sldChg chg="add del">
        <pc:chgData name="Michael Hughes" userId="b9520356b9454661" providerId="LiveId" clId="{FF6F4952-D695-4621-BBDA-AFA973BDBE52}" dt="2024-11-21T19:51:25.066" v="2921" actId="47"/>
        <pc:sldMkLst>
          <pc:docMk/>
          <pc:sldMk cId="4018535774" sldId="2057"/>
        </pc:sldMkLst>
      </pc:sldChg>
      <pc:sldChg chg="add del">
        <pc:chgData name="Michael Hughes" userId="b9520356b9454661" providerId="LiveId" clId="{FF6F4952-D695-4621-BBDA-AFA973BDBE52}" dt="2024-11-21T16:40:47.640" v="2660" actId="2696"/>
        <pc:sldMkLst>
          <pc:docMk/>
          <pc:sldMk cId="2661108389" sldId="2058"/>
        </pc:sldMkLst>
      </pc:sldChg>
      <pc:sldChg chg="add del">
        <pc:chgData name="Michael Hughes" userId="b9520356b9454661" providerId="LiveId" clId="{FF6F4952-D695-4621-BBDA-AFA973BDBE52}" dt="2024-11-21T16:41:20.034" v="2665" actId="47"/>
        <pc:sldMkLst>
          <pc:docMk/>
          <pc:sldMk cId="3163975763" sldId="2058"/>
        </pc:sldMkLst>
      </pc:sldChg>
      <pc:sldChg chg="add del">
        <pc:chgData name="Michael Hughes" userId="b9520356b9454661" providerId="LiveId" clId="{FF6F4952-D695-4621-BBDA-AFA973BDBE52}" dt="2024-11-21T16:41:07.811" v="2664" actId="47"/>
        <pc:sldMkLst>
          <pc:docMk/>
          <pc:sldMk cId="1597067907" sldId="2059"/>
        </pc:sldMkLst>
      </pc:sldChg>
      <pc:sldChg chg="add del">
        <pc:chgData name="Michael Hughes" userId="b9520356b9454661" providerId="LiveId" clId="{FF6F4952-D695-4621-BBDA-AFA973BDBE52}" dt="2024-11-21T16:40:51.174" v="2662" actId="2696"/>
        <pc:sldMkLst>
          <pc:docMk/>
          <pc:sldMk cId="1616594977" sldId="2059"/>
        </pc:sldMkLst>
      </pc:sldChg>
      <pc:sldChg chg="add del">
        <pc:chgData name="Michael Hughes" userId="b9520356b9454661" providerId="LiveId" clId="{FF6F4952-D695-4621-BBDA-AFA973BDBE52}" dt="2024-11-21T16:40:33.478" v="2659" actId="47"/>
        <pc:sldMkLst>
          <pc:docMk/>
          <pc:sldMk cId="516643725" sldId="2060"/>
        </pc:sldMkLst>
      </pc:sldChg>
      <pc:sldChg chg="add del">
        <pc:chgData name="Michael Hughes" userId="b9520356b9454661" providerId="LiveId" clId="{FF6F4952-D695-4621-BBDA-AFA973BDBE52}" dt="2024-11-21T23:47:11.378" v="8086" actId="47"/>
        <pc:sldMkLst>
          <pc:docMk/>
          <pc:sldMk cId="337593095" sldId="2061"/>
        </pc:sldMkLst>
      </pc:sldChg>
      <pc:sldChg chg="modSp add del mod">
        <pc:chgData name="Michael Hughes" userId="b9520356b9454661" providerId="LiveId" clId="{FF6F4952-D695-4621-BBDA-AFA973BDBE52}" dt="2024-11-22T19:02:30.081" v="12604" actId="2696"/>
        <pc:sldMkLst>
          <pc:docMk/>
          <pc:sldMk cId="447320776" sldId="2062"/>
        </pc:sldMkLst>
        <pc:spChg chg="mod">
          <ac:chgData name="Michael Hughes" userId="b9520356b9454661" providerId="LiveId" clId="{FF6F4952-D695-4621-BBDA-AFA973BDBE52}" dt="2024-11-21T20:04:18.862" v="3227" actId="20577"/>
          <ac:spMkLst>
            <pc:docMk/>
            <pc:sldMk cId="447320776" sldId="2062"/>
            <ac:spMk id="5" creationId="{F027A5DF-EB04-E2AE-7351-D8B49498090C}"/>
          </ac:spMkLst>
        </pc:spChg>
        <pc:spChg chg="mod">
          <ac:chgData name="Michael Hughes" userId="b9520356b9454661" providerId="LiveId" clId="{FF6F4952-D695-4621-BBDA-AFA973BDBE52}" dt="2024-11-21T22:28:46.507" v="7061" actId="20577"/>
          <ac:spMkLst>
            <pc:docMk/>
            <pc:sldMk cId="447320776" sldId="2062"/>
            <ac:spMk id="6" creationId="{9F1875F9-14F9-E7A8-8BC2-126E59868821}"/>
          </ac:spMkLst>
        </pc:spChg>
        <pc:spChg chg="mod">
          <ac:chgData name="Michael Hughes" userId="b9520356b9454661" providerId="LiveId" clId="{FF6F4952-D695-4621-BBDA-AFA973BDBE52}" dt="2024-11-21T20:01:55.296" v="3183" actId="20577"/>
          <ac:spMkLst>
            <pc:docMk/>
            <pc:sldMk cId="447320776" sldId="2062"/>
            <ac:spMk id="8" creationId="{83118E7F-DB9C-8A05-20AC-F2937CE9C300}"/>
          </ac:spMkLst>
        </pc:spChg>
        <pc:graphicFrameChg chg="mod">
          <ac:chgData name="Michael Hughes" userId="b9520356b9454661" providerId="LiveId" clId="{FF6F4952-D695-4621-BBDA-AFA973BDBE52}" dt="2024-11-21T20:06:37.044" v="3280" actId="1076"/>
          <ac:graphicFrameMkLst>
            <pc:docMk/>
            <pc:sldMk cId="447320776" sldId="2062"/>
            <ac:graphicFrameMk id="4" creationId="{78A8EB7E-2861-EE5C-6EE3-CC63A94EEFBA}"/>
          </ac:graphicFrameMkLst>
        </pc:graphicFrameChg>
      </pc:sldChg>
      <pc:sldChg chg="add del">
        <pc:chgData name="Michael Hughes" userId="b9520356b9454661" providerId="LiveId" clId="{FF6F4952-D695-4621-BBDA-AFA973BDBE52}" dt="2024-11-21T19:46:36.610" v="2918" actId="47"/>
        <pc:sldMkLst>
          <pc:docMk/>
          <pc:sldMk cId="3168491327" sldId="2062"/>
        </pc:sldMkLst>
      </pc:sldChg>
      <pc:sldChg chg="add">
        <pc:chgData name="Michael Hughes" userId="b9520356b9454661" providerId="LiveId" clId="{FF6F4952-D695-4621-BBDA-AFA973BDBE52}" dt="2024-11-22T19:02:36.193" v="12605"/>
        <pc:sldMkLst>
          <pc:docMk/>
          <pc:sldMk cId="3854535806" sldId="2062"/>
        </pc:sldMkLst>
      </pc:sldChg>
      <pc:sldChg chg="modSp add del mod">
        <pc:chgData name="Michael Hughes" userId="b9520356b9454661" providerId="LiveId" clId="{FF6F4952-D695-4621-BBDA-AFA973BDBE52}" dt="2024-11-22T19:02:30.081" v="12604" actId="2696"/>
        <pc:sldMkLst>
          <pc:docMk/>
          <pc:sldMk cId="1079113320" sldId="2063"/>
        </pc:sldMkLst>
        <pc:spChg chg="mod">
          <ac:chgData name="Michael Hughes" userId="b9520356b9454661" providerId="LiveId" clId="{FF6F4952-D695-4621-BBDA-AFA973BDBE52}" dt="2024-11-22T15:52:53.049" v="10369" actId="313"/>
          <ac:spMkLst>
            <pc:docMk/>
            <pc:sldMk cId="1079113320" sldId="2063"/>
            <ac:spMk id="5" creationId="{1DE33CBD-4465-98E6-9CCD-08FDC87A9FDF}"/>
          </ac:spMkLst>
        </pc:spChg>
        <pc:spChg chg="mod">
          <ac:chgData name="Michael Hughes" userId="b9520356b9454661" providerId="LiveId" clId="{FF6F4952-D695-4621-BBDA-AFA973BDBE52}" dt="2024-11-21T22:28:00.958" v="6969" actId="313"/>
          <ac:spMkLst>
            <pc:docMk/>
            <pc:sldMk cId="1079113320" sldId="2063"/>
            <ac:spMk id="6" creationId="{58396114-C250-1169-8151-8B135F1B576C}"/>
          </ac:spMkLst>
        </pc:spChg>
        <pc:spChg chg="mod">
          <ac:chgData name="Michael Hughes" userId="b9520356b9454661" providerId="LiveId" clId="{FF6F4952-D695-4621-BBDA-AFA973BDBE52}" dt="2024-11-21T20:05:12.450" v="3258" actId="20577"/>
          <ac:spMkLst>
            <pc:docMk/>
            <pc:sldMk cId="1079113320" sldId="2063"/>
            <ac:spMk id="8" creationId="{C129A20C-6C9A-3BA2-719C-709D84BA8309}"/>
          </ac:spMkLst>
        </pc:spChg>
        <pc:graphicFrameChg chg="mod">
          <ac:chgData name="Michael Hughes" userId="b9520356b9454661" providerId="LiveId" clId="{FF6F4952-D695-4621-BBDA-AFA973BDBE52}" dt="2024-11-21T22:27:36.351" v="6879" actId="14100"/>
          <ac:graphicFrameMkLst>
            <pc:docMk/>
            <pc:sldMk cId="1079113320" sldId="2063"/>
            <ac:graphicFrameMk id="4" creationId="{20B0045F-DB98-B2DD-98C1-15F4AF0842BB}"/>
          </ac:graphicFrameMkLst>
        </pc:graphicFrameChg>
      </pc:sldChg>
      <pc:sldChg chg="add">
        <pc:chgData name="Michael Hughes" userId="b9520356b9454661" providerId="LiveId" clId="{FF6F4952-D695-4621-BBDA-AFA973BDBE52}" dt="2024-11-22T19:02:36.193" v="12605"/>
        <pc:sldMkLst>
          <pc:docMk/>
          <pc:sldMk cId="1648770059" sldId="2063"/>
        </pc:sldMkLst>
      </pc:sldChg>
      <pc:sldChg chg="add del">
        <pc:chgData name="Michael Hughes" userId="b9520356b9454661" providerId="LiveId" clId="{FF6F4952-D695-4621-BBDA-AFA973BDBE52}" dt="2024-11-21T16:54:57.211" v="2668" actId="47"/>
        <pc:sldMkLst>
          <pc:docMk/>
          <pc:sldMk cId="3039974209" sldId="2063"/>
        </pc:sldMkLst>
      </pc:sldChg>
      <pc:sldChg chg="delSp modSp add mod">
        <pc:chgData name="Michael Hughes" userId="b9520356b9454661" providerId="LiveId" clId="{FF6F4952-D695-4621-BBDA-AFA973BDBE52}" dt="2024-11-22T20:54:45.327" v="13000" actId="1037"/>
        <pc:sldMkLst>
          <pc:docMk/>
          <pc:sldMk cId="247695251" sldId="2064"/>
        </pc:sldMkLst>
        <pc:spChg chg="del">
          <ac:chgData name="Michael Hughes" userId="b9520356b9454661" providerId="LiveId" clId="{FF6F4952-D695-4621-BBDA-AFA973BDBE52}" dt="2024-11-22T20:54:40.167" v="12994" actId="478"/>
          <ac:spMkLst>
            <pc:docMk/>
            <pc:sldMk cId="247695251" sldId="2064"/>
            <ac:spMk id="3" creationId="{8D91C6B7-A851-F7FE-99AD-A220447A769B}"/>
          </ac:spMkLst>
        </pc:spChg>
        <pc:spChg chg="mod">
          <ac:chgData name="Michael Hughes" userId="b9520356b9454661" providerId="LiveId" clId="{FF6F4952-D695-4621-BBDA-AFA973BDBE52}" dt="2024-11-22T20:54:45.327" v="13000" actId="1037"/>
          <ac:spMkLst>
            <pc:docMk/>
            <pc:sldMk cId="247695251" sldId="2064"/>
            <ac:spMk id="4" creationId="{BCF79FF0-04A5-2319-C8D8-74AB3D3E0932}"/>
          </ac:spMkLst>
        </pc:spChg>
        <pc:spChg chg="mod">
          <ac:chgData name="Michael Hughes" userId="b9520356b9454661" providerId="LiveId" clId="{FF6F4952-D695-4621-BBDA-AFA973BDBE52}" dt="2024-11-22T20:54:45.327" v="13000" actId="1037"/>
          <ac:spMkLst>
            <pc:docMk/>
            <pc:sldMk cId="247695251" sldId="2064"/>
            <ac:spMk id="9" creationId="{2EDBF49B-B8C7-C3EE-9111-D3F5AD63793A}"/>
          </ac:spMkLst>
        </pc:spChg>
        <pc:spChg chg="mod">
          <ac:chgData name="Michael Hughes" userId="b9520356b9454661" providerId="LiveId" clId="{FF6F4952-D695-4621-BBDA-AFA973BDBE52}" dt="2024-11-22T20:54:45.327" v="13000" actId="1037"/>
          <ac:spMkLst>
            <pc:docMk/>
            <pc:sldMk cId="247695251" sldId="2064"/>
            <ac:spMk id="10" creationId="{2B4D6453-172D-2A93-34DA-5943945C88DB}"/>
          </ac:spMkLst>
        </pc:spChg>
        <pc:graphicFrameChg chg="mod">
          <ac:chgData name="Michael Hughes" userId="b9520356b9454661" providerId="LiveId" clId="{FF6F4952-D695-4621-BBDA-AFA973BDBE52}" dt="2024-11-22T20:54:45.327" v="13000" actId="1037"/>
          <ac:graphicFrameMkLst>
            <pc:docMk/>
            <pc:sldMk cId="247695251" sldId="2064"/>
            <ac:graphicFrameMk id="2" creationId="{FF04A98F-A1E6-87A7-132D-7ABEC3AC28C4}"/>
          </ac:graphicFrameMkLst>
        </pc:graphicFrameChg>
        <pc:cxnChg chg="mod">
          <ac:chgData name="Michael Hughes" userId="b9520356b9454661" providerId="LiveId" clId="{FF6F4952-D695-4621-BBDA-AFA973BDBE52}" dt="2024-11-22T20:54:45.327" v="13000" actId="1037"/>
          <ac:cxnSpMkLst>
            <pc:docMk/>
            <pc:sldMk cId="247695251" sldId="2064"/>
            <ac:cxnSpMk id="7" creationId="{07A8EBEE-F2DC-D637-5401-B436470B7D10}"/>
          </ac:cxnSpMkLst>
        </pc:cxnChg>
      </pc:sldChg>
      <pc:sldChg chg="add del">
        <pc:chgData name="Michael Hughes" userId="b9520356b9454661" providerId="LiveId" clId="{FF6F4952-D695-4621-BBDA-AFA973BDBE52}" dt="2024-11-21T16:54:57.211" v="2668" actId="47"/>
        <pc:sldMkLst>
          <pc:docMk/>
          <pc:sldMk cId="3025779428" sldId="2064"/>
        </pc:sldMkLst>
      </pc:sldChg>
      <pc:sldChg chg="addSp delSp modSp add del mod">
        <pc:chgData name="Michael Hughes" userId="b9520356b9454661" providerId="LiveId" clId="{FF6F4952-D695-4621-BBDA-AFA973BDBE52}" dt="2024-11-22T15:50:07.512" v="10162" actId="2696"/>
        <pc:sldMkLst>
          <pc:docMk/>
          <pc:sldMk cId="3897330068" sldId="2064"/>
        </pc:sldMkLst>
        <pc:spChg chg="mod">
          <ac:chgData name="Michael Hughes" userId="b9520356b9454661" providerId="LiveId" clId="{FF6F4952-D695-4621-BBDA-AFA973BDBE52}" dt="2024-11-21T20:07:57.037" v="3394" actId="20577"/>
          <ac:spMkLst>
            <pc:docMk/>
            <pc:sldMk cId="3897330068" sldId="2064"/>
            <ac:spMk id="3" creationId="{8D91C6B7-A851-F7FE-99AD-A220447A769B}"/>
          </ac:spMkLst>
        </pc:spChg>
        <pc:spChg chg="add mod">
          <ac:chgData name="Michael Hughes" userId="b9520356b9454661" providerId="LiveId" clId="{FF6F4952-D695-4621-BBDA-AFA973BDBE52}" dt="2024-11-21T20:09:22.014" v="3454"/>
          <ac:spMkLst>
            <pc:docMk/>
            <pc:sldMk cId="3897330068" sldId="2064"/>
            <ac:spMk id="4" creationId="{BCF79FF0-04A5-2319-C8D8-74AB3D3E0932}"/>
          </ac:spMkLst>
        </pc:spChg>
        <pc:spChg chg="mod">
          <ac:chgData name="Michael Hughes" userId="b9520356b9454661" providerId="LiveId" clId="{FF6F4952-D695-4621-BBDA-AFA973BDBE52}" dt="2024-11-21T22:29:25.144" v="7190" actId="20577"/>
          <ac:spMkLst>
            <pc:docMk/>
            <pc:sldMk cId="3897330068" sldId="2064"/>
            <ac:spMk id="6" creationId="{1CDEB795-913B-F348-4EDF-46163D46718E}"/>
          </ac:spMkLst>
        </pc:spChg>
        <pc:spChg chg="mod">
          <ac:chgData name="Michael Hughes" userId="b9520356b9454661" providerId="LiveId" clId="{FF6F4952-D695-4621-BBDA-AFA973BDBE52}" dt="2024-11-21T20:08:57.969" v="3451" actId="20577"/>
          <ac:spMkLst>
            <pc:docMk/>
            <pc:sldMk cId="3897330068" sldId="2064"/>
            <ac:spMk id="8" creationId="{188A2BA1-0A84-36FF-A5DB-33D3AA3ACE58}"/>
          </ac:spMkLst>
        </pc:spChg>
        <pc:spChg chg="add mod">
          <ac:chgData name="Michael Hughes" userId="b9520356b9454661" providerId="LiveId" clId="{FF6F4952-D695-4621-BBDA-AFA973BDBE52}" dt="2024-11-21T20:09:22.014" v="3454"/>
          <ac:spMkLst>
            <pc:docMk/>
            <pc:sldMk cId="3897330068" sldId="2064"/>
            <ac:spMk id="9" creationId="{2EDBF49B-B8C7-C3EE-9111-D3F5AD63793A}"/>
          </ac:spMkLst>
        </pc:spChg>
        <pc:spChg chg="add mod">
          <ac:chgData name="Michael Hughes" userId="b9520356b9454661" providerId="LiveId" clId="{FF6F4952-D695-4621-BBDA-AFA973BDBE52}" dt="2024-11-21T20:09:22.014" v="3454"/>
          <ac:spMkLst>
            <pc:docMk/>
            <pc:sldMk cId="3897330068" sldId="2064"/>
            <ac:spMk id="10" creationId="{2B4D6453-172D-2A93-34DA-5943945C88DB}"/>
          </ac:spMkLst>
        </pc:spChg>
        <pc:graphicFrameChg chg="add mod">
          <ac:chgData name="Michael Hughes" userId="b9520356b9454661" providerId="LiveId" clId="{FF6F4952-D695-4621-BBDA-AFA973BDBE52}" dt="2024-11-21T20:11:00.822" v="3463" actId="207"/>
          <ac:graphicFrameMkLst>
            <pc:docMk/>
            <pc:sldMk cId="3897330068" sldId="2064"/>
            <ac:graphicFrameMk id="2" creationId="{FF04A98F-A1E6-87A7-132D-7ABEC3AC28C4}"/>
          </ac:graphicFrameMkLst>
        </pc:graphicFrameChg>
        <pc:graphicFrameChg chg="del">
          <ac:chgData name="Michael Hughes" userId="b9520356b9454661" providerId="LiveId" clId="{FF6F4952-D695-4621-BBDA-AFA973BDBE52}" dt="2024-11-21T20:09:05.645" v="3452" actId="478"/>
          <ac:graphicFrameMkLst>
            <pc:docMk/>
            <pc:sldMk cId="3897330068" sldId="2064"/>
            <ac:graphicFrameMk id="5" creationId="{DC31D150-F0C7-B199-AD3A-1866C152EBCD}"/>
          </ac:graphicFrameMkLst>
        </pc:graphicFrameChg>
        <pc:cxnChg chg="add mod">
          <ac:chgData name="Michael Hughes" userId="b9520356b9454661" providerId="LiveId" clId="{FF6F4952-D695-4621-BBDA-AFA973BDBE52}" dt="2024-11-21T20:09:22.014" v="3454"/>
          <ac:cxnSpMkLst>
            <pc:docMk/>
            <pc:sldMk cId="3897330068" sldId="2064"/>
            <ac:cxnSpMk id="7" creationId="{07A8EBEE-F2DC-D637-5401-B436470B7D10}"/>
          </ac:cxnSpMkLst>
        </pc:cxnChg>
      </pc:sldChg>
      <pc:sldChg chg="addSp delSp modSp add mod">
        <pc:chgData name="Michael Hughes" userId="b9520356b9454661" providerId="LiveId" clId="{FF6F4952-D695-4621-BBDA-AFA973BDBE52}" dt="2024-11-22T16:31:27.482" v="12442" actId="1037"/>
        <pc:sldMkLst>
          <pc:docMk/>
          <pc:sldMk cId="1234847609" sldId="2065"/>
        </pc:sldMkLst>
        <pc:spChg chg="mod">
          <ac:chgData name="Michael Hughes" userId="b9520356b9454661" providerId="LiveId" clId="{FF6F4952-D695-4621-BBDA-AFA973BDBE52}" dt="2024-11-22T15:43:47.337" v="10015" actId="20577"/>
          <ac:spMkLst>
            <pc:docMk/>
            <pc:sldMk cId="1234847609" sldId="2065"/>
            <ac:spMk id="2" creationId="{23980961-1B8D-939D-D074-4506CD624044}"/>
          </ac:spMkLst>
        </pc:spChg>
        <pc:spChg chg="del mod">
          <ac:chgData name="Michael Hughes" userId="b9520356b9454661" providerId="LiveId" clId="{FF6F4952-D695-4621-BBDA-AFA973BDBE52}" dt="2024-11-21T20:17:32.486" v="3513" actId="478"/>
          <ac:spMkLst>
            <pc:docMk/>
            <pc:sldMk cId="1234847609" sldId="2065"/>
            <ac:spMk id="3" creationId="{78D3CA23-CEC8-8EF2-ED50-1F16F8CAB44E}"/>
          </ac:spMkLst>
        </pc:spChg>
        <pc:spChg chg="add mod">
          <ac:chgData name="Michael Hughes" userId="b9520356b9454661" providerId="LiveId" clId="{FF6F4952-D695-4621-BBDA-AFA973BDBE52}" dt="2024-11-22T16:31:27.482" v="12442" actId="1037"/>
          <ac:spMkLst>
            <pc:docMk/>
            <pc:sldMk cId="1234847609" sldId="2065"/>
            <ac:spMk id="3" creationId="{C067F8B5-3B18-C3B3-62C9-8647ECC65E92}"/>
          </ac:spMkLst>
        </pc:spChg>
        <pc:spChg chg="add mod">
          <ac:chgData name="Michael Hughes" userId="b9520356b9454661" providerId="LiveId" clId="{FF6F4952-D695-4621-BBDA-AFA973BDBE52}" dt="2024-11-21T20:25:46.606" v="3692" actId="20577"/>
          <ac:spMkLst>
            <pc:docMk/>
            <pc:sldMk cId="1234847609" sldId="2065"/>
            <ac:spMk id="4" creationId="{08902710-CC4E-74BC-053F-77A37EC3BAD7}"/>
          </ac:spMkLst>
        </pc:spChg>
        <pc:spChg chg="del mod">
          <ac:chgData name="Michael Hughes" userId="b9520356b9454661" providerId="LiveId" clId="{FF6F4952-D695-4621-BBDA-AFA973BDBE52}" dt="2024-11-21T20:17:02.115" v="3471" actId="478"/>
          <ac:spMkLst>
            <pc:docMk/>
            <pc:sldMk cId="1234847609" sldId="2065"/>
            <ac:spMk id="15" creationId="{707B28C5-A9C3-951C-6EB4-DA6C0DDDC813}"/>
          </ac:spMkLst>
        </pc:spChg>
        <pc:picChg chg="mod">
          <ac:chgData name="Michael Hughes" userId="b9520356b9454661" providerId="LiveId" clId="{FF6F4952-D695-4621-BBDA-AFA973BDBE52}" dt="2024-11-22T15:44:09.881" v="10017" actId="1037"/>
          <ac:picMkLst>
            <pc:docMk/>
            <pc:sldMk cId="1234847609" sldId="2065"/>
            <ac:picMk id="7" creationId="{E8DEEC9B-BC41-E9B6-D599-4148250D0A3E}"/>
          </ac:picMkLst>
        </pc:picChg>
      </pc:sldChg>
      <pc:sldChg chg="add del">
        <pc:chgData name="Michael Hughes" userId="b9520356b9454661" providerId="LiveId" clId="{FF6F4952-D695-4621-BBDA-AFA973BDBE52}" dt="2024-11-21T19:46:42.618" v="2919" actId="47"/>
        <pc:sldMkLst>
          <pc:docMk/>
          <pc:sldMk cId="4187710612" sldId="2065"/>
        </pc:sldMkLst>
      </pc:sldChg>
      <pc:sldChg chg="addSp delSp modSp add mod">
        <pc:chgData name="Michael Hughes" userId="b9520356b9454661" providerId="LiveId" clId="{FF6F4952-D695-4621-BBDA-AFA973BDBE52}" dt="2024-11-22T16:31:35.048" v="12443"/>
        <pc:sldMkLst>
          <pc:docMk/>
          <pc:sldMk cId="3630143176" sldId="2066"/>
        </pc:sldMkLst>
        <pc:spChg chg="add mod">
          <ac:chgData name="Michael Hughes" userId="b9520356b9454661" providerId="LiveId" clId="{FF6F4952-D695-4621-BBDA-AFA973BDBE52}" dt="2024-11-22T16:31:35.048" v="12443"/>
          <ac:spMkLst>
            <pc:docMk/>
            <pc:sldMk cId="3630143176" sldId="2066"/>
            <ac:spMk id="2" creationId="{1FBEFEB6-AEAD-CA4A-E820-2920ABDE6D0F}"/>
          </ac:spMkLst>
        </pc:spChg>
        <pc:spChg chg="del mod">
          <ac:chgData name="Michael Hughes" userId="b9520356b9454661" providerId="LiveId" clId="{FF6F4952-D695-4621-BBDA-AFA973BDBE52}" dt="2024-11-21T20:24:09.027" v="3623" actId="478"/>
          <ac:spMkLst>
            <pc:docMk/>
            <pc:sldMk cId="3630143176" sldId="2066"/>
            <ac:spMk id="2" creationId="{F38BCF85-E0B7-A12F-1A8B-6D0A53E40A1A}"/>
          </ac:spMkLst>
        </pc:spChg>
        <pc:spChg chg="add mod">
          <ac:chgData name="Michael Hughes" userId="b9520356b9454661" providerId="LiveId" clId="{FF6F4952-D695-4621-BBDA-AFA973BDBE52}" dt="2024-11-21T20:24:29.198" v="3637" actId="20577"/>
          <ac:spMkLst>
            <pc:docMk/>
            <pc:sldMk cId="3630143176" sldId="2066"/>
            <ac:spMk id="3" creationId="{777AAF82-08C7-4558-8417-816C2A17D4A3}"/>
          </ac:spMkLst>
        </pc:spChg>
        <pc:spChg chg="del">
          <ac:chgData name="Michael Hughes" userId="b9520356b9454661" providerId="LiveId" clId="{FF6F4952-D695-4621-BBDA-AFA973BDBE52}" dt="2024-11-21T20:24:02.399" v="3622" actId="478"/>
          <ac:spMkLst>
            <pc:docMk/>
            <pc:sldMk cId="3630143176" sldId="2066"/>
            <ac:spMk id="4" creationId="{55D2B851-E04F-7876-C5C8-BFAAF98C6D97}"/>
          </ac:spMkLst>
        </pc:spChg>
        <pc:spChg chg="add mod">
          <ac:chgData name="Michael Hughes" userId="b9520356b9454661" providerId="LiveId" clId="{FF6F4952-D695-4621-BBDA-AFA973BDBE52}" dt="2024-11-22T15:45:28.008" v="10079" actId="20577"/>
          <ac:spMkLst>
            <pc:docMk/>
            <pc:sldMk cId="3630143176" sldId="2066"/>
            <ac:spMk id="5" creationId="{D8ADED23-C55E-408C-F19B-B903135DB321}"/>
          </ac:spMkLst>
        </pc:spChg>
      </pc:sldChg>
      <pc:sldChg chg="addSp modSp add mod">
        <pc:chgData name="Michael Hughes" userId="b9520356b9454661" providerId="LiveId" clId="{FF6F4952-D695-4621-BBDA-AFA973BDBE52}" dt="2024-11-22T16:32:40.038" v="12459"/>
        <pc:sldMkLst>
          <pc:docMk/>
          <pc:sldMk cId="205185727" sldId="2067"/>
        </pc:sldMkLst>
        <pc:spChg chg="add mod">
          <ac:chgData name="Michael Hughes" userId="b9520356b9454661" providerId="LiveId" clId="{FF6F4952-D695-4621-BBDA-AFA973BDBE52}" dt="2024-11-22T16:32:40.038" v="12459"/>
          <ac:spMkLst>
            <pc:docMk/>
            <pc:sldMk cId="205185727" sldId="2067"/>
            <ac:spMk id="3" creationId="{DAEC78CC-DBFD-64F3-430F-C0E3AD5CBE27}"/>
          </ac:spMkLst>
        </pc:spChg>
        <pc:spChg chg="mod">
          <ac:chgData name="Michael Hughes" userId="b9520356b9454661" providerId="LiveId" clId="{FF6F4952-D695-4621-BBDA-AFA973BDBE52}" dt="2024-11-21T23:57:16.404" v="8648" actId="1076"/>
          <ac:spMkLst>
            <pc:docMk/>
            <pc:sldMk cId="205185727" sldId="2067"/>
            <ac:spMk id="4" creationId="{21FCADF2-EF8E-739F-46D3-8885E2B99BA9}"/>
          </ac:spMkLst>
        </pc:spChg>
      </pc:sldChg>
      <pc:sldChg chg="modSp add del mod">
        <pc:chgData name="Michael Hughes" userId="b9520356b9454661" providerId="LiveId" clId="{FF6F4952-D695-4621-BBDA-AFA973BDBE52}" dt="2024-11-21T23:48:47.988" v="8256" actId="2696"/>
        <pc:sldMkLst>
          <pc:docMk/>
          <pc:sldMk cId="3829177387" sldId="2067"/>
        </pc:sldMkLst>
        <pc:spChg chg="mod">
          <ac:chgData name="Michael Hughes" userId="b9520356b9454661" providerId="LiveId" clId="{FF6F4952-D695-4621-BBDA-AFA973BDBE52}" dt="2024-11-21T20:26:39.644" v="3723" actId="5793"/>
          <ac:spMkLst>
            <pc:docMk/>
            <pc:sldMk cId="3829177387" sldId="2067"/>
            <ac:spMk id="2" creationId="{2E8761B9-13CA-00D9-092F-874078BB81FF}"/>
          </ac:spMkLst>
        </pc:spChg>
        <pc:spChg chg="mod">
          <ac:chgData name="Michael Hughes" userId="b9520356b9454661" providerId="LiveId" clId="{FF6F4952-D695-4621-BBDA-AFA973BDBE52}" dt="2024-11-21T20:29:31.498" v="3827" actId="6549"/>
          <ac:spMkLst>
            <pc:docMk/>
            <pc:sldMk cId="3829177387" sldId="2067"/>
            <ac:spMk id="4" creationId="{21FCADF2-EF8E-739F-46D3-8885E2B99BA9}"/>
          </ac:spMkLst>
        </pc:spChg>
      </pc:sldChg>
      <pc:sldChg chg="addSp modSp add mod">
        <pc:chgData name="Michael Hughes" userId="b9520356b9454661" providerId="LiveId" clId="{FF6F4952-D695-4621-BBDA-AFA973BDBE52}" dt="2024-11-22T20:57:33.116" v="13070" actId="20577"/>
        <pc:sldMkLst>
          <pc:docMk/>
          <pc:sldMk cId="33310537" sldId="2068"/>
        </pc:sldMkLst>
        <pc:spChg chg="add mod">
          <ac:chgData name="Michael Hughes" userId="b9520356b9454661" providerId="LiveId" clId="{FF6F4952-D695-4621-BBDA-AFA973BDBE52}" dt="2024-11-22T20:57:33.116" v="13070" actId="20577"/>
          <ac:spMkLst>
            <pc:docMk/>
            <pc:sldMk cId="33310537" sldId="2068"/>
            <ac:spMk id="2" creationId="{498FC5CC-E0A7-BDCC-D165-240B2FD2D9E4}"/>
          </ac:spMkLst>
        </pc:spChg>
        <pc:spChg chg="mod">
          <ac:chgData name="Michael Hughes" userId="b9520356b9454661" providerId="LiveId" clId="{FF6F4952-D695-4621-BBDA-AFA973BDBE52}" dt="2024-11-22T19:06:00.958" v="12674" actId="20577"/>
          <ac:spMkLst>
            <pc:docMk/>
            <pc:sldMk cId="33310537" sldId="2068"/>
            <ac:spMk id="3" creationId="{F73F55AD-1B12-D1B6-4BD8-0857145C7A13}"/>
          </ac:spMkLst>
        </pc:spChg>
        <pc:spChg chg="mod">
          <ac:chgData name="Michael Hughes" userId="b9520356b9454661" providerId="LiveId" clId="{FF6F4952-D695-4621-BBDA-AFA973BDBE52}" dt="2024-11-21T22:10:05.926" v="4454" actId="20577"/>
          <ac:spMkLst>
            <pc:docMk/>
            <pc:sldMk cId="33310537" sldId="2068"/>
            <ac:spMk id="5" creationId="{D54A8B97-4C78-F4F8-AB6E-E5BD2AA9D394}"/>
          </ac:spMkLst>
        </pc:spChg>
      </pc:sldChg>
      <pc:sldChg chg="add del">
        <pc:chgData name="Michael Hughes" userId="b9520356b9454661" providerId="LiveId" clId="{FF6F4952-D695-4621-BBDA-AFA973BDBE52}" dt="2024-11-22T16:05:41.144" v="11152" actId="47"/>
        <pc:sldMkLst>
          <pc:docMk/>
          <pc:sldMk cId="3776365147" sldId="2069"/>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2.xml"/><Relationship Id="rId1" Type="http://schemas.microsoft.com/office/2011/relationships/chartStyle" Target="style2.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3.xml"/><Relationship Id="rId1" Type="http://schemas.microsoft.com/office/2011/relationships/chartStyle" Target="style3.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326443569553801E-2"/>
          <c:y val="6.4623172103487059E-2"/>
          <c:w val="0.96944444444445566"/>
          <c:h val="0.5015489730450359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1F12-45CB-8750-078A890821E5}"/>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12-45CB-8750-078A890821E5}"/>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Organic growth</c:v>
                </c:pt>
                <c:pt idx="1">
                  <c:v>Partnerships</c:v>
                </c:pt>
                <c:pt idx="2">
                  <c:v>New staff or team hires</c:v>
                </c:pt>
                <c:pt idx="3">
                  <c:v>Launching new events w/exhibits in new sectors</c:v>
                </c:pt>
                <c:pt idx="4">
                  <c:v>Significant technology investment</c:v>
                </c:pt>
              </c:strCache>
            </c:strRef>
          </c:cat>
          <c:val>
            <c:numRef>
              <c:f>Sheet1!$B$2:$B$6</c:f>
              <c:numCache>
                <c:formatCode>0%</c:formatCode>
                <c:ptCount val="5"/>
                <c:pt idx="0">
                  <c:v>0.72730000000000006</c:v>
                </c:pt>
                <c:pt idx="1">
                  <c:v>0.4</c:v>
                </c:pt>
                <c:pt idx="2">
                  <c:v>0.34549999999999997</c:v>
                </c:pt>
                <c:pt idx="3">
                  <c:v>0.30909999999999999</c:v>
                </c:pt>
                <c:pt idx="4">
                  <c:v>0.2727</c:v>
                </c:pt>
              </c:numCache>
            </c:numRef>
          </c:val>
          <c:extLst>
            <c:ext xmlns:c16="http://schemas.microsoft.com/office/drawing/2014/chart" uri="{C3380CC4-5D6E-409C-BE32-E72D297353CC}">
              <c16:uniqueId val="{00000002-1F12-45CB-8750-078A890821E5}"/>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6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B0F0"/>
            </a:solidFill>
          </c:spPr>
          <c:invertIfNegative val="0"/>
          <c:dPt>
            <c:idx val="2"/>
            <c:invertIfNegative val="0"/>
            <c:bubble3D val="0"/>
            <c:extLst>
              <c:ext xmlns:c16="http://schemas.microsoft.com/office/drawing/2014/chart" uri="{C3380CC4-5D6E-409C-BE32-E72D297353CC}">
                <c16:uniqueId val="{00000000-BE2D-4DF8-B999-BB670D9D9744}"/>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Larger number of events</c:v>
                </c:pt>
                <c:pt idx="1">
                  <c:v>Same</c:v>
                </c:pt>
                <c:pt idx="2">
                  <c:v>Smaller</c:v>
                </c:pt>
              </c:strCache>
            </c:strRef>
          </c:cat>
          <c:val>
            <c:numRef>
              <c:f>Sheet1!$B$2:$B$4</c:f>
              <c:numCache>
                <c:formatCode>0%</c:formatCode>
                <c:ptCount val="3"/>
                <c:pt idx="0">
                  <c:v>0.56000000000000005</c:v>
                </c:pt>
                <c:pt idx="1">
                  <c:v>0.33</c:v>
                </c:pt>
                <c:pt idx="2">
                  <c:v>0.11</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B0F0"/>
            </a:solidFill>
          </c:spPr>
          <c:invertIfNegative val="0"/>
          <c:dPt>
            <c:idx val="2"/>
            <c:invertIfNegative val="0"/>
            <c:bubble3D val="0"/>
            <c:extLst>
              <c:ext xmlns:c16="http://schemas.microsoft.com/office/drawing/2014/chart" uri="{C3380CC4-5D6E-409C-BE32-E72D297353CC}">
                <c16:uniqueId val="{00000000-28CF-49BC-A574-0C7F0A3C291D}"/>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Increasing</c:v>
                </c:pt>
                <c:pt idx="1">
                  <c:v>Same</c:v>
                </c:pt>
                <c:pt idx="2">
                  <c:v>Decreasing</c:v>
                </c:pt>
              </c:strCache>
            </c:strRef>
          </c:cat>
          <c:val>
            <c:numRef>
              <c:f>Sheet1!$B$2:$B$4</c:f>
              <c:numCache>
                <c:formatCode>0%</c:formatCode>
                <c:ptCount val="3"/>
                <c:pt idx="0">
                  <c:v>0.5</c:v>
                </c:pt>
                <c:pt idx="1">
                  <c:v>0.43</c:v>
                </c:pt>
                <c:pt idx="2">
                  <c:v>7.0000000000000007E-2</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B0F0"/>
            </a:solidFill>
          </c:spPr>
          <c:invertIfNegative val="0"/>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Drive sales</c:v>
                </c:pt>
                <c:pt idx="1">
                  <c:v>Generate leads</c:v>
                </c:pt>
                <c:pt idx="2">
                  <c:v>Connect with customers</c:v>
                </c:pt>
                <c:pt idx="3">
                  <c:v>Engage target audience</c:v>
                </c:pt>
                <c:pt idx="4">
                  <c:v>Brand awareness</c:v>
                </c:pt>
                <c:pt idx="5">
                  <c:v>Educate target audience</c:v>
                </c:pt>
                <c:pt idx="6">
                  <c:v>Demonstrate products, services</c:v>
                </c:pt>
                <c:pt idx="7">
                  <c:v>Build first-party database</c:v>
                </c:pt>
                <c:pt idx="8">
                  <c:v>Connect with VIPs</c:v>
                </c:pt>
                <c:pt idx="9">
                  <c:v>Media coverage</c:v>
                </c:pt>
              </c:strCache>
            </c:strRef>
          </c:cat>
          <c:val>
            <c:numRef>
              <c:f>Sheet1!$B$2:$B$11</c:f>
              <c:numCache>
                <c:formatCode>0%</c:formatCode>
                <c:ptCount val="10"/>
                <c:pt idx="0">
                  <c:v>0.69</c:v>
                </c:pt>
                <c:pt idx="1">
                  <c:v>0.61</c:v>
                </c:pt>
                <c:pt idx="2">
                  <c:v>0.6</c:v>
                </c:pt>
                <c:pt idx="3">
                  <c:v>0.59</c:v>
                </c:pt>
                <c:pt idx="4">
                  <c:v>0.56999999999999995</c:v>
                </c:pt>
                <c:pt idx="5">
                  <c:v>0.47</c:v>
                </c:pt>
                <c:pt idx="6">
                  <c:v>0.35</c:v>
                </c:pt>
                <c:pt idx="7">
                  <c:v>0.33</c:v>
                </c:pt>
                <c:pt idx="8">
                  <c:v>0.28999999999999998</c:v>
                </c:pt>
                <c:pt idx="9">
                  <c:v>0.28000000000000003</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2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B0F0"/>
            </a:solidFill>
          </c:spPr>
          <c:invertIfNegative val="0"/>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On-site engagement</c:v>
                </c:pt>
                <c:pt idx="1">
                  <c:v>Direct sales/lifts</c:v>
                </c:pt>
                <c:pt idx="2">
                  <c:v>Leads</c:v>
                </c:pt>
                <c:pt idx="3">
                  <c:v>Overall attendance</c:v>
                </c:pt>
                <c:pt idx="4">
                  <c:v>Post-event connections</c:v>
                </c:pt>
                <c:pt idx="5">
                  <c:v>Brand awareness</c:v>
                </c:pt>
                <c:pt idx="6">
                  <c:v>Website activity</c:v>
                </c:pt>
                <c:pt idx="7">
                  <c:v>Product/service sign-ups</c:v>
                </c:pt>
                <c:pt idx="8">
                  <c:v>1st-party data collect</c:v>
                </c:pt>
                <c:pt idx="9">
                  <c:v>Social media activity</c:v>
                </c:pt>
              </c:strCache>
            </c:strRef>
          </c:cat>
          <c:val>
            <c:numRef>
              <c:f>Sheet1!$B$2:$B$11</c:f>
              <c:numCache>
                <c:formatCode>0%</c:formatCode>
                <c:ptCount val="10"/>
                <c:pt idx="0">
                  <c:v>0.54</c:v>
                </c:pt>
                <c:pt idx="1">
                  <c:v>0.54</c:v>
                </c:pt>
                <c:pt idx="2">
                  <c:v>0.5</c:v>
                </c:pt>
                <c:pt idx="3">
                  <c:v>0.49</c:v>
                </c:pt>
                <c:pt idx="4">
                  <c:v>0.47</c:v>
                </c:pt>
                <c:pt idx="5">
                  <c:v>0.46</c:v>
                </c:pt>
                <c:pt idx="6">
                  <c:v>0.37</c:v>
                </c:pt>
                <c:pt idx="7">
                  <c:v>0.36</c:v>
                </c:pt>
                <c:pt idx="8">
                  <c:v>0.33</c:v>
                </c:pt>
                <c:pt idx="9">
                  <c:v>0.31</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0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invertIfNegative val="0"/>
          <c:dPt>
            <c:idx val="5"/>
            <c:invertIfNegative val="0"/>
            <c:bubble3D val="0"/>
            <c:spPr>
              <a:solidFill>
                <a:srgbClr val="FFC000"/>
              </a:solidFill>
            </c:spPr>
            <c:extLst>
              <c:ext xmlns:c16="http://schemas.microsoft.com/office/drawing/2014/chart" uri="{C3380CC4-5D6E-409C-BE32-E72D297353CC}">
                <c16:uniqueId val="{00000000-6C72-4D56-8D21-432AB7B52FBA}"/>
              </c:ext>
            </c:extLst>
          </c:dPt>
          <c:dPt>
            <c:idx val="6"/>
            <c:invertIfNegative val="0"/>
            <c:bubble3D val="0"/>
            <c:spPr>
              <a:solidFill>
                <a:srgbClr val="FF0000"/>
              </a:solidFill>
            </c:spPr>
            <c:extLst>
              <c:ext xmlns:c16="http://schemas.microsoft.com/office/drawing/2014/chart" uri="{C3380CC4-5D6E-409C-BE32-E72D297353CC}">
                <c16:uniqueId val="{00000001-6C72-4D56-8D21-432AB7B52FBA}"/>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Increase 1% to 4%</c:v>
                </c:pt>
                <c:pt idx="1">
                  <c:v>5% to 7%</c:v>
                </c:pt>
                <c:pt idx="2">
                  <c:v>8% to 11%</c:v>
                </c:pt>
                <c:pt idx="3">
                  <c:v>12% to 15%</c:v>
                </c:pt>
                <c:pt idx="4">
                  <c:v>15% or more</c:v>
                </c:pt>
                <c:pt idx="5">
                  <c:v>No change </c:v>
                </c:pt>
                <c:pt idx="6">
                  <c:v>Decrease</c:v>
                </c:pt>
              </c:strCache>
            </c:strRef>
          </c:cat>
          <c:val>
            <c:numRef>
              <c:f>Sheet1!$B$2:$B$8</c:f>
              <c:numCache>
                <c:formatCode>0%</c:formatCode>
                <c:ptCount val="7"/>
                <c:pt idx="0">
                  <c:v>0.15</c:v>
                </c:pt>
                <c:pt idx="1">
                  <c:v>0.15</c:v>
                </c:pt>
                <c:pt idx="2">
                  <c:v>0.2</c:v>
                </c:pt>
                <c:pt idx="3">
                  <c:v>0.16</c:v>
                </c:pt>
                <c:pt idx="4">
                  <c:v>0.08</c:v>
                </c:pt>
                <c:pt idx="5">
                  <c:v>0.21</c:v>
                </c:pt>
                <c:pt idx="6">
                  <c:v>0.05</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4454-4C5C-BD9F-64062F4F8A9E}"/>
              </c:ext>
            </c:extLst>
          </c:dPt>
          <c:dPt>
            <c:idx val="1"/>
            <c:invertIfNegative val="0"/>
            <c:bubble3D val="0"/>
            <c:extLst>
              <c:ext xmlns:c16="http://schemas.microsoft.com/office/drawing/2014/chart" uri="{C3380CC4-5D6E-409C-BE32-E72D297353CC}">
                <c16:uniqueId val="{00000000-A144-47C7-8B74-DDD5BDB72D52}"/>
              </c:ext>
            </c:extLst>
          </c:dPt>
          <c:dPt>
            <c:idx val="2"/>
            <c:invertIfNegative val="0"/>
            <c:bubble3D val="0"/>
            <c:extLst>
              <c:ext xmlns:c16="http://schemas.microsoft.com/office/drawing/2014/chart" uri="{C3380CC4-5D6E-409C-BE32-E72D297353CC}">
                <c16:uniqueId val="{00000001-A144-47C7-8B74-DDD5BDB72D52}"/>
              </c:ext>
            </c:extLst>
          </c:dPt>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Attend more </c:v>
                </c:pt>
                <c:pt idx="1">
                  <c:v>Same</c:v>
                </c:pt>
                <c:pt idx="2">
                  <c:v>Less</c:v>
                </c:pt>
              </c:strCache>
            </c:strRef>
          </c:cat>
          <c:val>
            <c:numRef>
              <c:f>Sheet1!$B$2:$B$4</c:f>
              <c:numCache>
                <c:formatCode>0%</c:formatCode>
                <c:ptCount val="3"/>
                <c:pt idx="0">
                  <c:v>0.69</c:v>
                </c:pt>
                <c:pt idx="1">
                  <c:v>0.22</c:v>
                </c:pt>
                <c:pt idx="2">
                  <c:v>0.09</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2060"/>
            </a:solidFill>
          </c:spPr>
          <c:invertIfNegative val="0"/>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Regional/local exhibitions and trade shows</c:v>
                </c:pt>
                <c:pt idx="1">
                  <c:v>Conferences </c:v>
                </c:pt>
                <c:pt idx="2">
                  <c:v>Large conventions and exhibitions </c:v>
                </c:pt>
                <c:pt idx="3">
                  <c:v>Mid-size conventions and exhibitions </c:v>
                </c:pt>
              </c:strCache>
            </c:strRef>
          </c:cat>
          <c:val>
            <c:numRef>
              <c:f>Sheet1!$B$2:$B$5</c:f>
              <c:numCache>
                <c:formatCode>0%</c:formatCode>
                <c:ptCount val="4"/>
                <c:pt idx="0">
                  <c:v>0.63</c:v>
                </c:pt>
                <c:pt idx="1">
                  <c:v>0.55000000000000004</c:v>
                </c:pt>
                <c:pt idx="2">
                  <c:v>0.55000000000000004</c:v>
                </c:pt>
                <c:pt idx="3">
                  <c:v>0.51</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2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2060"/>
            </a:solidFill>
          </c:spPr>
          <c:invertIfNegative val="0"/>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Learn</c:v>
                </c:pt>
                <c:pt idx="1">
                  <c:v>Network</c:v>
                </c:pt>
                <c:pt idx="2">
                  <c:v>See products, services</c:v>
                </c:pt>
                <c:pt idx="3">
                  <c:v>Attend meetings</c:v>
                </c:pt>
                <c:pt idx="4">
                  <c:v>Career advancement</c:v>
                </c:pt>
                <c:pt idx="5">
                  <c:v>Buy products/services</c:v>
                </c:pt>
                <c:pt idx="6">
                  <c:v>Source partners, vendors</c:v>
                </c:pt>
              </c:strCache>
            </c:strRef>
          </c:cat>
          <c:val>
            <c:numRef>
              <c:f>Sheet1!$B$2:$B$8</c:f>
              <c:numCache>
                <c:formatCode>0%</c:formatCode>
                <c:ptCount val="7"/>
                <c:pt idx="0">
                  <c:v>0.54</c:v>
                </c:pt>
                <c:pt idx="1">
                  <c:v>0.47</c:v>
                </c:pt>
                <c:pt idx="2">
                  <c:v>0.15</c:v>
                </c:pt>
                <c:pt idx="3">
                  <c:v>0.13</c:v>
                </c:pt>
                <c:pt idx="4">
                  <c:v>0.12</c:v>
                </c:pt>
                <c:pt idx="5">
                  <c:v>0.1</c:v>
                </c:pt>
                <c:pt idx="6">
                  <c:v>7.0000000000000007E-2</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2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870370370370367E-3"/>
          <c:y val="3.4591194968553458E-2"/>
          <c:w val="0.97453703703703709"/>
          <c:h val="0.80052889615213196"/>
        </c:manualLayout>
      </c:layout>
      <c:barChart>
        <c:barDir val="col"/>
        <c:grouping val="clustered"/>
        <c:varyColors val="0"/>
        <c:ser>
          <c:idx val="0"/>
          <c:order val="0"/>
          <c:tx>
            <c:strRef>
              <c:f>Sheet1!$B$1</c:f>
              <c:strCache>
                <c:ptCount val="1"/>
                <c:pt idx="0">
                  <c:v>Worldwide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Very confident</c:v>
                </c:pt>
                <c:pt idx="1">
                  <c:v>Confident</c:v>
                </c:pt>
                <c:pt idx="2">
                  <c:v>Neutral</c:v>
                </c:pt>
              </c:strCache>
            </c:strRef>
          </c:cat>
          <c:val>
            <c:numRef>
              <c:f>Sheet1!$B$2:$B$4</c:f>
              <c:numCache>
                <c:formatCode>0%</c:formatCode>
                <c:ptCount val="3"/>
                <c:pt idx="0">
                  <c:v>0.1212</c:v>
                </c:pt>
                <c:pt idx="1">
                  <c:v>0.78790000000000004</c:v>
                </c:pt>
                <c:pt idx="2">
                  <c:v>9.0899999999999995E-2</c:v>
                </c:pt>
              </c:numCache>
            </c:numRef>
          </c:val>
          <c:extLst>
            <c:ext xmlns:c16="http://schemas.microsoft.com/office/drawing/2014/chart" uri="{C3380CC4-5D6E-409C-BE32-E72D297353CC}">
              <c16:uniqueId val="{00000000-6D35-4D26-8D0D-98EDE269E034}"/>
            </c:ext>
          </c:extLst>
        </c:ser>
        <c:dLbls>
          <c:showLegendKey val="0"/>
          <c:showVal val="0"/>
          <c:showCatName val="0"/>
          <c:showSerName val="0"/>
          <c:showPercent val="0"/>
          <c:showBubbleSize val="0"/>
        </c:dLbls>
        <c:gapWidth val="219"/>
        <c:overlap val="-27"/>
        <c:axId val="1892462576"/>
        <c:axId val="1892464016"/>
      </c:barChart>
      <c:catAx>
        <c:axId val="189246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1892464016"/>
        <c:crosses val="autoZero"/>
        <c:auto val="1"/>
        <c:lblAlgn val="ctr"/>
        <c:lblOffset val="100"/>
        <c:noMultiLvlLbl val="0"/>
      </c:catAx>
      <c:valAx>
        <c:axId val="1892464016"/>
        <c:scaling>
          <c:orientation val="minMax"/>
        </c:scaling>
        <c:delete val="1"/>
        <c:axPos val="l"/>
        <c:numFmt formatCode="0%" sourceLinked="1"/>
        <c:majorTickMark val="none"/>
        <c:minorTickMark val="none"/>
        <c:tickLblPos val="nextTo"/>
        <c:crossAx val="1892462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870370370370367E-3"/>
          <c:y val="3.4591194968553458E-2"/>
          <c:w val="0.97453703703703709"/>
          <c:h val="0.80052889615213196"/>
        </c:manualLayout>
      </c:layout>
      <c:barChart>
        <c:barDir val="col"/>
        <c:grouping val="clustered"/>
        <c:varyColors val="0"/>
        <c:ser>
          <c:idx val="0"/>
          <c:order val="0"/>
          <c:tx>
            <c:strRef>
              <c:f>Sheet1!$B$1</c:f>
              <c:strCache>
                <c:ptCount val="1"/>
                <c:pt idx="0">
                  <c:v>Worldwide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 Increased “other” venue services pricing</c:v>
                </c:pt>
                <c:pt idx="1">
                  <c:v> Increased exhibition hall pricing</c:v>
                </c:pt>
                <c:pt idx="2">
                  <c:v> Changed bookings, marketing focus</c:v>
                </c:pt>
                <c:pt idx="3">
                  <c:v>Offering new services</c:v>
                </c:pt>
                <c:pt idx="4">
                  <c:v> Changed relationship w/CVB/DMO</c:v>
                </c:pt>
                <c:pt idx="5">
                  <c:v> Changed services provider/partners (ex. F&amp;B, telecom)</c:v>
                </c:pt>
                <c:pt idx="6">
                  <c:v> Partnered w/events, launch/co-own events</c:v>
                </c:pt>
                <c:pt idx="7">
                  <c:v> Other partnership(s)</c:v>
                </c:pt>
              </c:strCache>
            </c:strRef>
          </c:cat>
          <c:val>
            <c:numRef>
              <c:f>Sheet1!$B$2:$B$9</c:f>
              <c:numCache>
                <c:formatCode>0%</c:formatCode>
                <c:ptCount val="8"/>
                <c:pt idx="0">
                  <c:v>0.7</c:v>
                </c:pt>
                <c:pt idx="1">
                  <c:v>0.48</c:v>
                </c:pt>
                <c:pt idx="2">
                  <c:v>0.27</c:v>
                </c:pt>
                <c:pt idx="3">
                  <c:v>0.18</c:v>
                </c:pt>
                <c:pt idx="4">
                  <c:v>0.12</c:v>
                </c:pt>
                <c:pt idx="5">
                  <c:v>0.12</c:v>
                </c:pt>
                <c:pt idx="6">
                  <c:v>0.09</c:v>
                </c:pt>
                <c:pt idx="7">
                  <c:v>0.09</c:v>
                </c:pt>
              </c:numCache>
            </c:numRef>
          </c:val>
          <c:extLst>
            <c:ext xmlns:c16="http://schemas.microsoft.com/office/drawing/2014/chart" uri="{C3380CC4-5D6E-409C-BE32-E72D297353CC}">
              <c16:uniqueId val="{00000000-50B3-48E2-A28B-1B5F31F0BB6F}"/>
            </c:ext>
          </c:extLst>
        </c:ser>
        <c:dLbls>
          <c:showLegendKey val="0"/>
          <c:showVal val="0"/>
          <c:showCatName val="0"/>
          <c:showSerName val="0"/>
          <c:showPercent val="0"/>
          <c:showBubbleSize val="0"/>
        </c:dLbls>
        <c:gapWidth val="219"/>
        <c:overlap val="-27"/>
        <c:axId val="1892462576"/>
        <c:axId val="1892464016"/>
      </c:barChart>
      <c:catAx>
        <c:axId val="189246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1892464016"/>
        <c:crosses val="autoZero"/>
        <c:auto val="1"/>
        <c:lblAlgn val="ctr"/>
        <c:lblOffset val="100"/>
        <c:noMultiLvlLbl val="0"/>
      </c:catAx>
      <c:valAx>
        <c:axId val="1892464016"/>
        <c:scaling>
          <c:orientation val="minMax"/>
        </c:scaling>
        <c:delete val="1"/>
        <c:axPos val="l"/>
        <c:numFmt formatCode="0%" sourceLinked="1"/>
        <c:majorTickMark val="none"/>
        <c:minorTickMark val="none"/>
        <c:tickLblPos val="nextTo"/>
        <c:crossAx val="1892462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confident</c:v>
                </c:pt>
                <c:pt idx="1">
                  <c:v>Confident</c:v>
                </c:pt>
                <c:pt idx="2">
                  <c:v>Neutral</c:v>
                </c:pt>
                <c:pt idx="3">
                  <c:v>Somewhat not confident</c:v>
                </c:pt>
                <c:pt idx="4">
                  <c:v>Not at all confident</c:v>
                </c:pt>
              </c:strCache>
            </c:strRef>
          </c:cat>
          <c:val>
            <c:numRef>
              <c:f>Sheet1!$B$2:$B$6</c:f>
              <c:numCache>
                <c:formatCode>0%</c:formatCode>
                <c:ptCount val="5"/>
                <c:pt idx="0">
                  <c:v>0.27</c:v>
                </c:pt>
                <c:pt idx="1">
                  <c:v>0.43</c:v>
                </c:pt>
                <c:pt idx="2">
                  <c:v>0.12</c:v>
                </c:pt>
                <c:pt idx="3">
                  <c:v>0.15</c:v>
                </c:pt>
                <c:pt idx="4">
                  <c:v>0.03</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2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326443569553801E-2"/>
          <c:y val="6.4623172103487059E-2"/>
          <c:w val="0.96944444444445566"/>
          <c:h val="0.5015489730450359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1F12-45CB-8750-078A890821E5}"/>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12-45CB-8750-078A890821E5}"/>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Attendance marketing</c:v>
                </c:pt>
                <c:pt idx="1">
                  <c:v>Event content, education</c:v>
                </c:pt>
                <c:pt idx="2">
                  <c:v>On-site experiential elements</c:v>
                </c:pt>
                <c:pt idx="3">
                  <c:v>Event tech software, platforms</c:v>
                </c:pt>
                <c:pt idx="4">
                  <c:v>Exhibitor, sponsor sales</c:v>
                </c:pt>
                <c:pt idx="5">
                  <c:v>F&amp;B</c:v>
                </c:pt>
              </c:strCache>
            </c:strRef>
          </c:cat>
          <c:val>
            <c:numRef>
              <c:f>Sheet1!$B$2:$B$7</c:f>
              <c:numCache>
                <c:formatCode>0%</c:formatCode>
                <c:ptCount val="6"/>
                <c:pt idx="0">
                  <c:v>0.52</c:v>
                </c:pt>
                <c:pt idx="1">
                  <c:v>0.51</c:v>
                </c:pt>
                <c:pt idx="2">
                  <c:v>0.46</c:v>
                </c:pt>
                <c:pt idx="3">
                  <c:v>0.4</c:v>
                </c:pt>
                <c:pt idx="4">
                  <c:v>0.32</c:v>
                </c:pt>
                <c:pt idx="5">
                  <c:v>0.26</c:v>
                </c:pt>
              </c:numCache>
            </c:numRef>
          </c:val>
          <c:extLst>
            <c:ext xmlns:c16="http://schemas.microsoft.com/office/drawing/2014/chart" uri="{C3380CC4-5D6E-409C-BE32-E72D297353CC}">
              <c16:uniqueId val="{00000002-1F12-45CB-8750-078A890821E5}"/>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6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326443569553801E-2"/>
          <c:y val="6.4623172103487059E-2"/>
          <c:w val="0.96944444444445566"/>
          <c:h val="0.5015489730450359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Lbls>
            <c:dLbl>
              <c:idx val="0"/>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1F12-45CB-8750-078A890821E5}"/>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12-45CB-8750-078A890821E5}"/>
                </c:ext>
              </c:extLst>
            </c:dLbl>
            <c:spPr>
              <a:noFill/>
              <a:ln>
                <a:noFill/>
              </a:ln>
              <a:effectLst/>
            </c:spPr>
            <c:txPr>
              <a:bodyPr/>
              <a:lstStyle/>
              <a:p>
                <a:pPr>
                  <a:defRPr sz="1600" baseline="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Inflation</c:v>
                </c:pt>
                <c:pt idx="1">
                  <c:v>Economy</c:v>
                </c:pt>
                <c:pt idx="2">
                  <c:v>Hotel availability, pricing </c:v>
                </c:pt>
                <c:pt idx="3">
                  <c:v>Low attendance </c:v>
                </c:pt>
                <c:pt idx="4">
                  <c:v>Air travel issues</c:v>
                </c:pt>
                <c:pt idx="5">
                  <c:v>Competition</c:v>
                </c:pt>
              </c:strCache>
            </c:strRef>
          </c:cat>
          <c:val>
            <c:numRef>
              <c:f>Sheet1!$B$2:$B$7</c:f>
              <c:numCache>
                <c:formatCode>0%</c:formatCode>
                <c:ptCount val="6"/>
                <c:pt idx="0">
                  <c:v>0.7</c:v>
                </c:pt>
                <c:pt idx="1">
                  <c:v>0.6</c:v>
                </c:pt>
                <c:pt idx="2">
                  <c:v>0.51</c:v>
                </c:pt>
                <c:pt idx="3">
                  <c:v>0.4</c:v>
                </c:pt>
                <c:pt idx="4">
                  <c:v>0.37</c:v>
                </c:pt>
                <c:pt idx="5">
                  <c:v>0.3</c:v>
                </c:pt>
              </c:numCache>
            </c:numRef>
          </c:val>
          <c:extLst>
            <c:ext xmlns:c16="http://schemas.microsoft.com/office/drawing/2014/chart" uri="{C3380CC4-5D6E-409C-BE32-E72D297353CC}">
              <c16:uniqueId val="{00000002-1F12-45CB-8750-078A890821E5}"/>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600" baseline="0">
                <a:latin typeface="Arial" pitchFamily="34" charset="0"/>
                <a:cs typeface="Arial"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Pt>
            <c:idx val="2"/>
            <c:invertIfNegative val="0"/>
            <c:bubble3D val="0"/>
            <c:extLst>
              <c:ext xmlns:c16="http://schemas.microsoft.com/office/drawing/2014/chart" uri="{C3380CC4-5D6E-409C-BE32-E72D297353CC}">
                <c16:uniqueId val="{00000000-BE2D-4DF8-B999-BB670D9D9744}"/>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Increasing</c:v>
                </c:pt>
                <c:pt idx="1">
                  <c:v>Same</c:v>
                </c:pt>
                <c:pt idx="2">
                  <c:v>Decreasing</c:v>
                </c:pt>
              </c:strCache>
            </c:strRef>
          </c:cat>
          <c:val>
            <c:numRef>
              <c:f>Sheet1!$B$2:$B$4</c:f>
              <c:numCache>
                <c:formatCode>0%</c:formatCode>
                <c:ptCount val="3"/>
                <c:pt idx="0">
                  <c:v>0.55000000000000004</c:v>
                </c:pt>
                <c:pt idx="1">
                  <c:v>0.34</c:v>
                </c:pt>
                <c:pt idx="2">
                  <c:v>0.11</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Pt>
            <c:idx val="2"/>
            <c:invertIfNegative val="0"/>
            <c:bubble3D val="0"/>
            <c:extLst>
              <c:ext xmlns:c16="http://schemas.microsoft.com/office/drawing/2014/chart" uri="{C3380CC4-5D6E-409C-BE32-E72D297353CC}">
                <c16:uniqueId val="{00000000-71ED-44AA-83FF-98E7687C5080}"/>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1-71ED-44AA-83FF-98E7687C5080}"/>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ED-44AA-83FF-98E7687C5080}"/>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Registering closer to event days</c:v>
                </c:pt>
                <c:pt idx="1">
                  <c:v> Getting harder to reach w/marketing</c:v>
                </c:pt>
                <c:pt idx="2">
                  <c:v> More interested in networking</c:v>
                </c:pt>
                <c:pt idx="3">
                  <c:v> Using more tech on-site</c:v>
                </c:pt>
                <c:pt idx="4">
                  <c:v> More interested in education</c:v>
                </c:pt>
                <c:pt idx="5">
                  <c:v> Not attending as long</c:v>
                </c:pt>
                <c:pt idx="6">
                  <c:v> Booking outside block</c:v>
                </c:pt>
                <c:pt idx="7">
                  <c:v> Attending to see dispersed colleagues, WFH impact</c:v>
                </c:pt>
              </c:strCache>
            </c:strRef>
          </c:cat>
          <c:val>
            <c:numRef>
              <c:f>Sheet1!$B$2:$B$9</c:f>
              <c:numCache>
                <c:formatCode>0%</c:formatCode>
                <c:ptCount val="8"/>
                <c:pt idx="0">
                  <c:v>0.75</c:v>
                </c:pt>
                <c:pt idx="1">
                  <c:v>0.61</c:v>
                </c:pt>
                <c:pt idx="2">
                  <c:v>0.56999999999999995</c:v>
                </c:pt>
                <c:pt idx="3">
                  <c:v>0.43</c:v>
                </c:pt>
                <c:pt idx="4">
                  <c:v>0.36</c:v>
                </c:pt>
                <c:pt idx="5">
                  <c:v>0.36</c:v>
                </c:pt>
                <c:pt idx="6">
                  <c:v>0.32</c:v>
                </c:pt>
                <c:pt idx="7">
                  <c:v>0.2</c:v>
                </c:pt>
              </c:numCache>
            </c:numRef>
          </c:val>
          <c:extLst>
            <c:ext xmlns:c16="http://schemas.microsoft.com/office/drawing/2014/chart" uri="{C3380CC4-5D6E-409C-BE32-E72D297353CC}">
              <c16:uniqueId val="{00000003-71ED-44AA-83FF-98E7687C5080}"/>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0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Worldwide</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Technology</c:v>
                </c:pt>
                <c:pt idx="1">
                  <c:v>Meeting rooms</c:v>
                </c:pt>
                <c:pt idx="2">
                  <c:v>Connections to transportation</c:v>
                </c:pt>
                <c:pt idx="3">
                  <c:v>F&amp;B</c:v>
                </c:pt>
                <c:pt idx="4">
                  <c:v>Ballroom(s)</c:v>
                </c:pt>
                <c:pt idx="5">
                  <c:v>Connections to hotel(s)</c:v>
                </c:pt>
              </c:strCache>
            </c:strRef>
          </c:cat>
          <c:val>
            <c:numRef>
              <c:f>Sheet1!$B$2:$B$7</c:f>
              <c:numCache>
                <c:formatCode>0%</c:formatCode>
                <c:ptCount val="6"/>
                <c:pt idx="0">
                  <c:v>0.48</c:v>
                </c:pt>
                <c:pt idx="1">
                  <c:v>0.4</c:v>
                </c:pt>
                <c:pt idx="2">
                  <c:v>0.37</c:v>
                </c:pt>
                <c:pt idx="3">
                  <c:v>0.31</c:v>
                </c:pt>
                <c:pt idx="4">
                  <c:v>0.26</c:v>
                </c:pt>
                <c:pt idx="5">
                  <c:v>0.21</c:v>
                </c:pt>
              </c:numCache>
            </c:numRef>
          </c:val>
          <c:extLst>
            <c:ext xmlns:c16="http://schemas.microsoft.com/office/drawing/2014/chart" uri="{C3380CC4-5D6E-409C-BE32-E72D297353CC}">
              <c16:uniqueId val="{00000000-41BC-4204-B8E6-138BCB3AB102}"/>
            </c:ext>
          </c:extLst>
        </c:ser>
        <c:dLbls>
          <c:showLegendKey val="0"/>
          <c:showVal val="0"/>
          <c:showCatName val="0"/>
          <c:showSerName val="0"/>
          <c:showPercent val="0"/>
          <c:showBubbleSize val="0"/>
        </c:dLbls>
        <c:gapWidth val="219"/>
        <c:overlap val="-27"/>
        <c:axId val="1892462576"/>
        <c:axId val="1892464016"/>
      </c:barChart>
      <c:catAx>
        <c:axId val="189246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1892464016"/>
        <c:crosses val="autoZero"/>
        <c:auto val="1"/>
        <c:lblAlgn val="ctr"/>
        <c:lblOffset val="100"/>
        <c:noMultiLvlLbl val="0"/>
      </c:catAx>
      <c:valAx>
        <c:axId val="1892464016"/>
        <c:scaling>
          <c:orientation val="minMax"/>
        </c:scaling>
        <c:delete val="1"/>
        <c:axPos val="l"/>
        <c:numFmt formatCode="0%" sourceLinked="1"/>
        <c:majorTickMark val="none"/>
        <c:minorTickMark val="none"/>
        <c:tickLblPos val="nextTo"/>
        <c:crossAx val="1892462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70C0"/>
            </a:solidFill>
          </c:spPr>
          <c:invertIfNegative val="0"/>
          <c:dPt>
            <c:idx val="2"/>
            <c:invertIfNegative val="0"/>
            <c:bubble3D val="0"/>
            <c:extLst>
              <c:ext xmlns:c16="http://schemas.microsoft.com/office/drawing/2014/chart" uri="{C3380CC4-5D6E-409C-BE32-E72D297353CC}">
                <c16:uniqueId val="{00000000-C3F2-4DED-BB84-3CC3C40E5D89}"/>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3F2-4DED-BB84-3CC3C40E5D89}"/>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F2-4DED-BB84-3CC3C40E5D89}"/>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 Facilities “under one roof” (ex. halls, meeting rooms, 1 complex)</c:v>
                </c:pt>
                <c:pt idx="1">
                  <c:v> Quality F&amp;B services</c:v>
                </c:pt>
                <c:pt idx="2">
                  <c:v> Quality overall ambience</c:v>
                </c:pt>
                <c:pt idx="3">
                  <c:v> Adjacent to hotel(s)</c:v>
                </c:pt>
                <c:pt idx="4">
                  <c:v> AV capabilities</c:v>
                </c:pt>
                <c:pt idx="5">
                  <c:v> Ballroom size, quality </c:v>
                </c:pt>
                <c:pt idx="6">
                  <c:v> Transportation options</c:v>
                </c:pt>
                <c:pt idx="7">
                  <c:v> High-tech meeting rooms</c:v>
                </c:pt>
                <c:pt idx="8">
                  <c:v> Multi-function flex space</c:v>
                </c:pt>
              </c:strCache>
            </c:strRef>
          </c:cat>
          <c:val>
            <c:numRef>
              <c:f>Sheet1!$B$2:$B$10</c:f>
              <c:numCache>
                <c:formatCode>0%</c:formatCode>
                <c:ptCount val="9"/>
                <c:pt idx="0">
                  <c:v>0.81</c:v>
                </c:pt>
                <c:pt idx="1">
                  <c:v>0.74</c:v>
                </c:pt>
                <c:pt idx="2">
                  <c:v>0.7</c:v>
                </c:pt>
                <c:pt idx="3">
                  <c:v>0.63</c:v>
                </c:pt>
                <c:pt idx="4">
                  <c:v>0.63</c:v>
                </c:pt>
                <c:pt idx="5">
                  <c:v>0.59</c:v>
                </c:pt>
                <c:pt idx="6">
                  <c:v>0.59</c:v>
                </c:pt>
                <c:pt idx="7">
                  <c:v>0.52</c:v>
                </c:pt>
                <c:pt idx="8">
                  <c:v>0.52</c:v>
                </c:pt>
              </c:numCache>
            </c:numRef>
          </c:val>
          <c:extLst>
            <c:ext xmlns:c16="http://schemas.microsoft.com/office/drawing/2014/chart" uri="{C3380CC4-5D6E-409C-BE32-E72D297353CC}">
              <c16:uniqueId val="{00000003-C3F2-4DED-BB84-3CC3C40E5D89}"/>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0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58666840198694E-2"/>
          <c:y val="0.12817542274428811"/>
          <c:w val="0.96944444444445566"/>
          <c:h val="0.68444792917834418"/>
        </c:manualLayout>
      </c:layout>
      <c:barChart>
        <c:barDir val="col"/>
        <c:grouping val="clustered"/>
        <c:varyColors val="0"/>
        <c:ser>
          <c:idx val="0"/>
          <c:order val="0"/>
          <c:tx>
            <c:strRef>
              <c:f>Sheet1!$B$1</c:f>
              <c:strCache>
                <c:ptCount val="1"/>
                <c:pt idx="0">
                  <c:v>%</c:v>
                </c:pt>
              </c:strCache>
            </c:strRef>
          </c:tx>
          <c:spPr>
            <a:solidFill>
              <a:srgbClr val="00B0F0"/>
            </a:solidFill>
          </c:spPr>
          <c:invertIfNegative val="0"/>
          <c:dPt>
            <c:idx val="2"/>
            <c:invertIfNegative val="0"/>
            <c:bubble3D val="0"/>
            <c:extLst>
              <c:ext xmlns:c16="http://schemas.microsoft.com/office/drawing/2014/chart" uri="{C3380CC4-5D6E-409C-BE32-E72D297353CC}">
                <c16:uniqueId val="{00000000-CD1E-43EE-9282-7D0DD6F0A21B}"/>
              </c:ext>
            </c:extLst>
          </c:dPt>
          <c:dLbls>
            <c:dLbl>
              <c:idx val="0"/>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0-4454-4C5C-BD9F-64062F4F8A9E}"/>
                </c:ext>
              </c:extLst>
            </c:dLbl>
            <c:dLbl>
              <c:idx val="3"/>
              <c:layout>
                <c:manualLayout>
                  <c:x val="-2.77788713910761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54-4C5C-BD9F-64062F4F8A9E}"/>
                </c:ext>
              </c:extLst>
            </c:dLbl>
            <c:spPr>
              <a:noFill/>
              <a:ln>
                <a:noFill/>
              </a:ln>
              <a:effectLst/>
            </c:spPr>
            <c:txPr>
              <a:bodyPr/>
              <a:lstStyle/>
              <a:p>
                <a:pPr>
                  <a:defRPr sz="1400"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Increasing</c:v>
                </c:pt>
                <c:pt idx="1">
                  <c:v>Same</c:v>
                </c:pt>
                <c:pt idx="2">
                  <c:v>Decreasing</c:v>
                </c:pt>
              </c:strCache>
            </c:strRef>
          </c:cat>
          <c:val>
            <c:numRef>
              <c:f>Sheet1!$B$2:$B$4</c:f>
              <c:numCache>
                <c:formatCode>0%</c:formatCode>
                <c:ptCount val="3"/>
                <c:pt idx="0">
                  <c:v>0.66</c:v>
                </c:pt>
                <c:pt idx="1">
                  <c:v>0.3</c:v>
                </c:pt>
                <c:pt idx="2">
                  <c:v>0.04</c:v>
                </c:pt>
              </c:numCache>
            </c:numRef>
          </c:val>
          <c:extLst>
            <c:ext xmlns:c16="http://schemas.microsoft.com/office/drawing/2014/chart" uri="{C3380CC4-5D6E-409C-BE32-E72D297353CC}">
              <c16:uniqueId val="{00000002-4454-4C5C-BD9F-64062F4F8A9E}"/>
            </c:ext>
          </c:extLst>
        </c:ser>
        <c:dLbls>
          <c:showLegendKey val="0"/>
          <c:showVal val="0"/>
          <c:showCatName val="0"/>
          <c:showSerName val="0"/>
          <c:showPercent val="0"/>
          <c:showBubbleSize val="0"/>
        </c:dLbls>
        <c:gapWidth val="75"/>
        <c:overlap val="-25"/>
        <c:axId val="87965696"/>
        <c:axId val="87967232"/>
      </c:barChart>
      <c:catAx>
        <c:axId val="87965696"/>
        <c:scaling>
          <c:orientation val="minMax"/>
        </c:scaling>
        <c:delete val="0"/>
        <c:axPos val="b"/>
        <c:numFmt formatCode="General" sourceLinked="0"/>
        <c:majorTickMark val="none"/>
        <c:minorTickMark val="none"/>
        <c:tickLblPos val="nextTo"/>
        <c:txPr>
          <a:bodyPr/>
          <a:lstStyle/>
          <a:p>
            <a:pPr>
              <a:defRPr sz="1400" baseline="0">
                <a:latin typeface="Arial" panose="020B0604020202020204" pitchFamily="34" charset="0"/>
              </a:defRPr>
            </a:pPr>
            <a:endParaRPr lang="en-US"/>
          </a:p>
        </c:txPr>
        <c:crossAx val="87967232"/>
        <c:crosses val="autoZero"/>
        <c:auto val="1"/>
        <c:lblAlgn val="ctr"/>
        <c:lblOffset val="100"/>
        <c:noMultiLvlLbl val="0"/>
      </c:catAx>
      <c:valAx>
        <c:axId val="87967232"/>
        <c:scaling>
          <c:orientation val="minMax"/>
        </c:scaling>
        <c:delete val="1"/>
        <c:axPos val="l"/>
        <c:numFmt formatCode="0%" sourceLinked="1"/>
        <c:majorTickMark val="none"/>
        <c:minorTickMark val="none"/>
        <c:tickLblPos val="none"/>
        <c:crossAx val="87965696"/>
        <c:crosses val="autoZero"/>
        <c:crossBetween val="between"/>
      </c:valAx>
    </c:plotArea>
    <c:plotVisOnly val="1"/>
    <c:dispBlanksAs val="gap"/>
    <c:showDLblsOverMax val="0"/>
  </c:chart>
  <c:txPr>
    <a:bodyPr/>
    <a:lstStyle/>
    <a:p>
      <a:pPr>
        <a:defRPr sz="1200" baseline="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6A8AA7-FB7B-4940-B146-64ED6EED741B}" type="datetimeFigureOut">
              <a:rPr lang="en-US" smtClean="0"/>
              <a:pPr/>
              <a:t>12/5/2024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49058B-6A9B-4202-A462-6C12EF8CB726}"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39001-3E9E-4724-8E09-07592E336629}" type="datetimeFigureOut">
              <a:rPr lang="en-US" smtClean="0"/>
              <a:pPr/>
              <a:t>12/5/2024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0B2E1C-028C-414B-9C27-2F2AA0E4C9E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72527-D81A-A83E-7BFC-1BF4D84690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6276A9-C672-8239-D9C2-DB3DAB5D7A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FD9354-2AE7-51D9-C67F-1490C288553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46011DB-AE31-2A95-6725-370C00708564}"/>
              </a:ext>
            </a:extLst>
          </p:cNvPr>
          <p:cNvSpPr>
            <a:spLocks noGrp="1"/>
          </p:cNvSpPr>
          <p:nvPr>
            <p:ph type="sldNum" sz="quarter" idx="5"/>
          </p:nvPr>
        </p:nvSpPr>
        <p:spPr/>
        <p:txBody>
          <a:bodyPr/>
          <a:lstStyle/>
          <a:p>
            <a:fld id="{5E0B2E1C-028C-414B-9C27-2F2AA0E4C9E9}" type="slidenum">
              <a:rPr lang="en-US" smtClean="0"/>
              <a:pPr/>
              <a:t>18</a:t>
            </a:fld>
            <a:endParaRPr lang="en-US" dirty="0"/>
          </a:p>
        </p:txBody>
      </p:sp>
    </p:spTree>
    <p:extLst>
      <p:ext uri="{BB962C8B-B14F-4D97-AF65-F5344CB8AC3E}">
        <p14:creationId xmlns:p14="http://schemas.microsoft.com/office/powerpoint/2010/main" val="1209101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0B2FF-EB84-FEA9-DB37-8D3F6E584B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453F51-0D87-511D-BDEE-AFB51F19B8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95A4A9-EE1F-EBC8-321B-B0090E2AFE4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D04D37-5CFB-B747-0744-ED9084D3EF45}"/>
              </a:ext>
            </a:extLst>
          </p:cNvPr>
          <p:cNvSpPr>
            <a:spLocks noGrp="1"/>
          </p:cNvSpPr>
          <p:nvPr>
            <p:ph type="sldNum" sz="quarter" idx="5"/>
          </p:nvPr>
        </p:nvSpPr>
        <p:spPr/>
        <p:txBody>
          <a:bodyPr/>
          <a:lstStyle/>
          <a:p>
            <a:fld id="{5E0B2E1C-028C-414B-9C27-2F2AA0E4C9E9}" type="slidenum">
              <a:rPr lang="en-US" smtClean="0"/>
              <a:pPr/>
              <a:t>19</a:t>
            </a:fld>
            <a:endParaRPr lang="en-US" dirty="0"/>
          </a:p>
        </p:txBody>
      </p:sp>
    </p:spTree>
    <p:extLst>
      <p:ext uri="{BB962C8B-B14F-4D97-AF65-F5344CB8AC3E}">
        <p14:creationId xmlns:p14="http://schemas.microsoft.com/office/powerpoint/2010/main" val="335946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0B2E1C-028C-414B-9C27-2F2AA0E4C9E9}" type="slidenum">
              <a:rPr lang="en-US" smtClean="0"/>
              <a:pPr/>
              <a:t>33</a:t>
            </a:fld>
            <a:endParaRPr lang="en-US" dirty="0"/>
          </a:p>
        </p:txBody>
      </p:sp>
    </p:spTree>
    <p:extLst>
      <p:ext uri="{BB962C8B-B14F-4D97-AF65-F5344CB8AC3E}">
        <p14:creationId xmlns:p14="http://schemas.microsoft.com/office/powerpoint/2010/main" val="320109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0B2E1C-028C-414B-9C27-2F2AA0E4C9E9}" type="slidenum">
              <a:rPr lang="en-US" smtClean="0"/>
              <a:pPr/>
              <a:t>34</a:t>
            </a:fld>
            <a:endParaRPr lang="en-US" dirty="0"/>
          </a:p>
        </p:txBody>
      </p:sp>
    </p:spTree>
    <p:extLst>
      <p:ext uri="{BB962C8B-B14F-4D97-AF65-F5344CB8AC3E}">
        <p14:creationId xmlns:p14="http://schemas.microsoft.com/office/powerpoint/2010/main" val="1764378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0B2E1C-028C-414B-9C27-2F2AA0E4C9E9}" type="slidenum">
              <a:rPr lang="en-US" smtClean="0"/>
              <a:pPr/>
              <a:t>35</a:t>
            </a:fld>
            <a:endParaRPr lang="en-US" dirty="0"/>
          </a:p>
        </p:txBody>
      </p:sp>
    </p:spTree>
    <p:extLst>
      <p:ext uri="{BB962C8B-B14F-4D97-AF65-F5344CB8AC3E}">
        <p14:creationId xmlns:p14="http://schemas.microsoft.com/office/powerpoint/2010/main" val="4186369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B78B3-10EE-D1C4-5E75-9DA2C88227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473160-8A84-F72C-BC18-568E652D62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7F4C22-A10D-D62D-5F7F-1D9466AB6F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3CB03A-72D1-A0C6-BA0E-82B4C4FCC6B2}"/>
              </a:ext>
            </a:extLst>
          </p:cNvPr>
          <p:cNvSpPr>
            <a:spLocks noGrp="1"/>
          </p:cNvSpPr>
          <p:nvPr>
            <p:ph type="sldNum" sz="quarter" idx="5"/>
          </p:nvPr>
        </p:nvSpPr>
        <p:spPr/>
        <p:txBody>
          <a:bodyPr/>
          <a:lstStyle/>
          <a:p>
            <a:fld id="{5E0B2E1C-028C-414B-9C27-2F2AA0E4C9E9}" type="slidenum">
              <a:rPr lang="en-US" smtClean="0"/>
              <a:pPr/>
              <a:t>36</a:t>
            </a:fld>
            <a:endParaRPr lang="en-US" dirty="0"/>
          </a:p>
        </p:txBody>
      </p:sp>
    </p:spTree>
    <p:extLst>
      <p:ext uri="{BB962C8B-B14F-4D97-AF65-F5344CB8AC3E}">
        <p14:creationId xmlns:p14="http://schemas.microsoft.com/office/powerpoint/2010/main" val="2789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A015D3-BFD8-4B0C-A1BD-1917CF526A78}" type="datetime1">
              <a:rPr lang="en-US" smtClean="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AB6509-9129-4929-965B-9A76AA7C1A21}" type="datetime1">
              <a:rPr lang="en-US" smtClean="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BF7B52-F515-4EC8-9708-E0F9E1A30B02}" type="datetime1">
              <a:rPr lang="en-US" smtClean="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1FA27-E30E-4062-BFBE-9DA70EDACEF7}" type="datetime1">
              <a:rPr lang="en-US" smtClean="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7E020D-2E59-4206-8A1B-CF7EBC1D720D}" type="datetime1">
              <a:rPr lang="en-US" smtClean="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16D125-BC52-4913-88C0-C53861E310DB}" type="datetime1">
              <a:rPr lang="en-US" smtClean="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0F0073-4037-47DC-B549-4D9CC75F6D05}" type="datetime1">
              <a:rPr lang="en-US" smtClean="0"/>
              <a:pPr/>
              <a:t>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DD04A2-7C2A-4CBD-BBF8-1BE43FC43261}" type="datetime1">
              <a:rPr lang="en-US" smtClean="0"/>
              <a:pPr/>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6E637-3C0F-4FC6-B7AC-86190434D138}" type="datetime1">
              <a:rPr lang="en-US" smtClean="0"/>
              <a:pPr/>
              <a:t>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7010400" y="6477000"/>
            <a:ext cx="2133600" cy="365125"/>
          </a:xfrm>
        </p:spPr>
        <p:txBody>
          <a:bodyPr/>
          <a:lstStyle>
            <a:lvl1pPr>
              <a:defRPr sz="1000">
                <a:latin typeface="Helvetica" pitchFamily="34" charset="0"/>
                <a:cs typeface="Helvetica" pitchFamily="34" charset="0"/>
              </a:defRPr>
            </a:lvl1pPr>
          </a:lstStyle>
          <a:p>
            <a:fld id="{7EE528F4-D5A0-4685-975C-C614BF32372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B40333-4D29-4434-BE6F-C1A3E8CA6F1C}" type="datetime1">
              <a:rPr lang="en-US" smtClean="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6BAB35-AC18-4D04-B400-74FDE0CF6011}" type="datetime1">
              <a:rPr lang="en-US" smtClean="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93B271-2AAF-4CF9-9923-E1A2E418F20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27F46B-24C7-4F13-9AB1-65F58F2639B6}" type="datetime1">
              <a:rPr lang="en-US" smtClean="0"/>
              <a:pPr/>
              <a:t>12/5/2024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3B271-2AAF-4CF9-9923-E1A2E418F20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mhughes@accessintel.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mailto:mhughes@accessintel.com"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p:cNvSpPr txBox="1">
            <a:spLocks/>
          </p:cNvSpPr>
          <p:nvPr/>
        </p:nvSpPr>
        <p:spPr>
          <a:xfrm>
            <a:off x="6934200" y="647700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15720" y="1"/>
            <a:ext cx="9159720" cy="2379184"/>
          </a:xfrm>
          <a:prstGeom prst="rect">
            <a:avLst/>
          </a:prstGeom>
          <a:noFill/>
          <a:ln w="9525">
            <a:noFill/>
            <a:miter lim="800000"/>
            <a:headEnd/>
            <a:tailEnd/>
          </a:ln>
        </p:spPr>
      </p:pic>
      <p:sp>
        <p:nvSpPr>
          <p:cNvPr id="11" name="TextBox 10"/>
          <p:cNvSpPr txBox="1"/>
          <p:nvPr/>
        </p:nvSpPr>
        <p:spPr>
          <a:xfrm>
            <a:off x="1066800" y="535462"/>
            <a:ext cx="7284098" cy="1261884"/>
          </a:xfrm>
          <a:prstGeom prst="rect">
            <a:avLst/>
          </a:prstGeom>
          <a:noFill/>
        </p:spPr>
        <p:txBody>
          <a:bodyPr wrap="square" rtlCol="0">
            <a:spAutoFit/>
          </a:bodyPr>
          <a:lstStyle/>
          <a:p>
            <a:r>
              <a:rPr lang="en-US" sz="3800" dirty="0">
                <a:solidFill>
                  <a:schemeClr val="bg1"/>
                </a:solidFill>
                <a:latin typeface="Segoe UI Light" panose="020B0502040204020203" pitchFamily="34" charset="0"/>
                <a:cs typeface="Segoe UI Light" panose="020B0502040204020203" pitchFamily="34" charset="0"/>
              </a:rPr>
              <a:t>2024 Event &amp; Venue Industry Trends Summary </a:t>
            </a:r>
          </a:p>
        </p:txBody>
      </p:sp>
      <p:cxnSp>
        <p:nvCxnSpPr>
          <p:cNvPr id="2" name="Straight Connector 1">
            <a:extLst>
              <a:ext uri="{FF2B5EF4-FFF2-40B4-BE49-F238E27FC236}">
                <a16:creationId xmlns:a16="http://schemas.microsoft.com/office/drawing/2014/main" id="{6B4557E7-7A8C-13B3-6383-D89380A2DA65}"/>
              </a:ext>
            </a:extLst>
          </p:cNvPr>
          <p:cNvCxnSpPr>
            <a:cxnSpLocks/>
          </p:cNvCxnSpPr>
          <p:nvPr/>
        </p:nvCxnSpPr>
        <p:spPr>
          <a:xfrm>
            <a:off x="3505200" y="4925705"/>
            <a:ext cx="0" cy="1246495"/>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descr="C:\Users\Michael Hughes\Desktop\AI Red 7\Logos AI Research &amp; Consulting\AI Research and Consulting.png">
            <a:extLst>
              <a:ext uri="{FF2B5EF4-FFF2-40B4-BE49-F238E27FC236}">
                <a16:creationId xmlns:a16="http://schemas.microsoft.com/office/drawing/2014/main" id="{D78C96DE-BEE1-5FFF-292E-697D440F25A1}"/>
              </a:ext>
            </a:extLst>
          </p:cNvPr>
          <p:cNvPicPr>
            <a:picLocks noChangeAspect="1" noChangeArrowheads="1"/>
          </p:cNvPicPr>
          <p:nvPr/>
        </p:nvPicPr>
        <p:blipFill>
          <a:blip r:embed="rId3" cstate="print"/>
          <a:srcRect/>
          <a:stretch>
            <a:fillRect/>
          </a:stretch>
        </p:blipFill>
        <p:spPr bwMode="auto">
          <a:xfrm>
            <a:off x="4051635" y="5317016"/>
            <a:ext cx="1931468" cy="731520"/>
          </a:xfrm>
          <a:prstGeom prst="rect">
            <a:avLst/>
          </a:prstGeom>
          <a:noFill/>
        </p:spPr>
      </p:pic>
      <p:sp>
        <p:nvSpPr>
          <p:cNvPr id="5" name="TextBox 4">
            <a:extLst>
              <a:ext uri="{FF2B5EF4-FFF2-40B4-BE49-F238E27FC236}">
                <a16:creationId xmlns:a16="http://schemas.microsoft.com/office/drawing/2014/main" id="{D37A5016-88D9-4589-1FAA-3AAA0A6C0340}"/>
              </a:ext>
            </a:extLst>
          </p:cNvPr>
          <p:cNvSpPr txBox="1"/>
          <p:nvPr/>
        </p:nvSpPr>
        <p:spPr>
          <a:xfrm>
            <a:off x="890739" y="5464364"/>
            <a:ext cx="2209800" cy="353943"/>
          </a:xfrm>
          <a:prstGeom prst="rect">
            <a:avLst/>
          </a:prstGeom>
          <a:noFill/>
        </p:spPr>
        <p:txBody>
          <a:bodyPr wrap="square" rtlCol="0">
            <a:spAutoFit/>
          </a:bodyPr>
          <a:lstStyle/>
          <a:p>
            <a:pPr algn="ctr"/>
            <a:r>
              <a:rPr lang="en-US" sz="1700" dirty="0">
                <a:solidFill>
                  <a:srgbClr val="002060"/>
                </a:solidFill>
                <a:latin typeface="Segoe UI Light" pitchFamily="34" charset="0"/>
                <a:cs typeface="Arial" pitchFamily="34" charset="0"/>
              </a:rPr>
              <a:t>December 2024 </a:t>
            </a:r>
          </a:p>
        </p:txBody>
      </p:sp>
      <p:cxnSp>
        <p:nvCxnSpPr>
          <p:cNvPr id="16" name="Straight Connector 15">
            <a:extLst>
              <a:ext uri="{FF2B5EF4-FFF2-40B4-BE49-F238E27FC236}">
                <a16:creationId xmlns:a16="http://schemas.microsoft.com/office/drawing/2014/main" id="{0955A040-96F0-F8D4-1F0A-DF145A7BEAF2}"/>
              </a:ext>
            </a:extLst>
          </p:cNvPr>
          <p:cNvCxnSpPr>
            <a:cxnSpLocks/>
          </p:cNvCxnSpPr>
          <p:nvPr/>
        </p:nvCxnSpPr>
        <p:spPr>
          <a:xfrm flipH="1">
            <a:off x="890739" y="4648200"/>
            <a:ext cx="8253261"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pic>
        <p:nvPicPr>
          <p:cNvPr id="4" name="Picture 2" descr="C:\Users\Michael Hughes\Desktop\AI Red 7\Event Marketer\EM Logo 2017 (2).png">
            <a:extLst>
              <a:ext uri="{FF2B5EF4-FFF2-40B4-BE49-F238E27FC236}">
                <a16:creationId xmlns:a16="http://schemas.microsoft.com/office/drawing/2014/main" id="{A7C72769-AD8B-A870-EAE9-6C6B54E936DE}"/>
              </a:ext>
            </a:extLst>
          </p:cNvPr>
          <p:cNvPicPr>
            <a:picLocks noChangeAspect="1" noChangeArrowheads="1"/>
          </p:cNvPicPr>
          <p:nvPr/>
        </p:nvPicPr>
        <p:blipFill>
          <a:blip r:embed="rId4" cstate="print"/>
          <a:srcRect/>
          <a:stretch>
            <a:fillRect/>
          </a:stretch>
        </p:blipFill>
        <p:spPr bwMode="auto">
          <a:xfrm>
            <a:off x="6400800" y="5367015"/>
            <a:ext cx="2225041" cy="548640"/>
          </a:xfrm>
          <a:prstGeom prst="rect">
            <a:avLst/>
          </a:prstGeom>
          <a:noFill/>
        </p:spPr>
      </p:pic>
      <p:sp>
        <p:nvSpPr>
          <p:cNvPr id="7" name="TextBox 6">
            <a:extLst>
              <a:ext uri="{FF2B5EF4-FFF2-40B4-BE49-F238E27FC236}">
                <a16:creationId xmlns:a16="http://schemas.microsoft.com/office/drawing/2014/main" id="{F9889D59-3C27-0646-6E5E-C6DE62F29979}"/>
              </a:ext>
            </a:extLst>
          </p:cNvPr>
          <p:cNvSpPr txBox="1"/>
          <p:nvPr/>
        </p:nvSpPr>
        <p:spPr>
          <a:xfrm>
            <a:off x="5009593" y="4925705"/>
            <a:ext cx="2264479" cy="323165"/>
          </a:xfrm>
          <a:prstGeom prst="rect">
            <a:avLst/>
          </a:prstGeom>
          <a:noFill/>
        </p:spPr>
        <p:txBody>
          <a:bodyPr wrap="square" rtlCol="0">
            <a:spAutoFit/>
          </a:bodyPr>
          <a:lstStyle/>
          <a:p>
            <a:pPr algn="ctr"/>
            <a:r>
              <a:rPr lang="en-US" sz="1500" dirty="0">
                <a:solidFill>
                  <a:srgbClr val="002060"/>
                </a:solidFill>
                <a:latin typeface="Segoe UI Light" pitchFamily="34" charset="0"/>
                <a:cs typeface="Arial" pitchFamily="34" charset="0"/>
              </a:rPr>
              <a:t>Research Provided by</a:t>
            </a:r>
          </a:p>
        </p:txBody>
      </p:sp>
      <p:pic>
        <p:nvPicPr>
          <p:cNvPr id="8" name="Picture 7" descr="C:\Users\Michael Hughes\AppData\Local\Microsoft\Windows\Temporary Internet Files\Low\Content.IE5\T7V4N4AX\Event-Industry-Outlook-R7M-1[1].jpg">
            <a:extLst>
              <a:ext uri="{FF2B5EF4-FFF2-40B4-BE49-F238E27FC236}">
                <a16:creationId xmlns:a16="http://schemas.microsoft.com/office/drawing/2014/main" id="{07A6ACE3-E6CF-4F1E-2C90-18A4B7597EE2}"/>
              </a:ext>
            </a:extLst>
          </p:cNvPr>
          <p:cNvPicPr>
            <a:picLocks noChangeAspect="1" noChangeArrowheads="1"/>
          </p:cNvPicPr>
          <p:nvPr/>
        </p:nvPicPr>
        <p:blipFill>
          <a:blip r:embed="rId5" cstate="print"/>
          <a:srcRect/>
          <a:stretch>
            <a:fillRect/>
          </a:stretch>
        </p:blipFill>
        <p:spPr bwMode="auto">
          <a:xfrm>
            <a:off x="1282182" y="2741640"/>
            <a:ext cx="2209800" cy="1069918"/>
          </a:xfrm>
          <a:prstGeom prst="rect">
            <a:avLst/>
          </a:prstGeom>
          <a:noFill/>
          <a:ln w="9525">
            <a:noFill/>
            <a:miter lim="800000"/>
            <a:headEnd/>
            <a:tailEnd/>
          </a:ln>
        </p:spPr>
      </p:pic>
      <p:pic>
        <p:nvPicPr>
          <p:cNvPr id="17" name="Picture 16" descr="Meet the specialists digitising companies’ legal teams  ">
            <a:extLst>
              <a:ext uri="{FF2B5EF4-FFF2-40B4-BE49-F238E27FC236}">
                <a16:creationId xmlns:a16="http://schemas.microsoft.com/office/drawing/2014/main" id="{0F7E9322-6F0F-396D-2D4A-A149DDC7D09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467100" y="2741641"/>
            <a:ext cx="2209800" cy="1069917"/>
          </a:xfrm>
          <a:prstGeom prst="rect">
            <a:avLst/>
          </a:prstGeom>
          <a:noFill/>
          <a:ln>
            <a:noFill/>
          </a:ln>
        </p:spPr>
      </p:pic>
      <p:pic>
        <p:nvPicPr>
          <p:cNvPr id="20" name="Picture 4" descr="http://cdn2.business2community.com/wp-content/uploads/2014/08/2012-CES-trade-show-floor-300x165.jpg">
            <a:extLst>
              <a:ext uri="{FF2B5EF4-FFF2-40B4-BE49-F238E27FC236}">
                <a16:creationId xmlns:a16="http://schemas.microsoft.com/office/drawing/2014/main" id="{DA3828AD-0D68-3666-C757-01350E639B8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76900" y="2741640"/>
            <a:ext cx="2286000" cy="1069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0060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87AC-02B1-3B96-8B71-8C4DEF417933}"/>
            </a:ext>
          </a:extLst>
        </p:cNvPr>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C6CABA2F-9E9C-8D45-F248-6587270B9A12}"/>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10</a:t>
            </a:fld>
            <a:endParaRPr lang="en-US" dirty="0"/>
          </a:p>
        </p:txBody>
      </p:sp>
      <p:sp>
        <p:nvSpPr>
          <p:cNvPr id="6" name="TextBox 5">
            <a:extLst>
              <a:ext uri="{FF2B5EF4-FFF2-40B4-BE49-F238E27FC236}">
                <a16:creationId xmlns:a16="http://schemas.microsoft.com/office/drawing/2014/main" id="{58396114-C250-1169-8151-8B135F1B576C}"/>
              </a:ext>
            </a:extLst>
          </p:cNvPr>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What are the main risks to your event management business growth?  </a:t>
            </a:r>
          </a:p>
        </p:txBody>
      </p:sp>
      <p:sp>
        <p:nvSpPr>
          <p:cNvPr id="8" name="TextBox 3">
            <a:extLst>
              <a:ext uri="{FF2B5EF4-FFF2-40B4-BE49-F238E27FC236}">
                <a16:creationId xmlns:a16="http://schemas.microsoft.com/office/drawing/2014/main" id="{C129A20C-6C9A-3BA2-719C-709D84BA8309}"/>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Event Management Risks to Growth </a:t>
            </a:r>
          </a:p>
        </p:txBody>
      </p:sp>
      <p:graphicFrame>
        <p:nvGraphicFramePr>
          <p:cNvPr id="4" name="Chart 3">
            <a:extLst>
              <a:ext uri="{FF2B5EF4-FFF2-40B4-BE49-F238E27FC236}">
                <a16:creationId xmlns:a16="http://schemas.microsoft.com/office/drawing/2014/main" id="{20B0045F-DB98-B2DD-98C1-15F4AF0842BB}"/>
              </a:ext>
            </a:extLst>
          </p:cNvPr>
          <p:cNvGraphicFramePr/>
          <p:nvPr/>
        </p:nvGraphicFramePr>
        <p:xfrm>
          <a:off x="76200" y="1752600"/>
          <a:ext cx="89154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DE33CBD-4465-98E6-9CCD-08FDC87A9FDF}"/>
              </a:ext>
            </a:extLst>
          </p:cNvPr>
          <p:cNvSpPr txBox="1">
            <a:spLocks noChangeArrowheads="1"/>
          </p:cNvSpPr>
          <p:nvPr/>
        </p:nvSpPr>
        <p:spPr bwMode="auto">
          <a:xfrm>
            <a:off x="228600" y="981269"/>
            <a:ext cx="8610600" cy="584775"/>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Costs, concerns about the economic outlook and hotel availability/pricing are event producers’ main concerns.</a:t>
            </a:r>
          </a:p>
        </p:txBody>
      </p:sp>
    </p:spTree>
    <p:extLst>
      <p:ext uri="{BB962C8B-B14F-4D97-AF65-F5344CB8AC3E}">
        <p14:creationId xmlns:p14="http://schemas.microsoft.com/office/powerpoint/2010/main" val="164877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F4A009-AF56-3A2A-AC33-EEA4B1E9AD81}"/>
            </a:ext>
          </a:extLst>
        </p:cNvPr>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523463AA-0EF8-A30D-E4C1-84A7F09978A5}"/>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11</a:t>
            </a:fld>
            <a:endParaRPr lang="en-US" dirty="0"/>
          </a:p>
        </p:txBody>
      </p:sp>
      <p:sp>
        <p:nvSpPr>
          <p:cNvPr id="6" name="TextBox 5">
            <a:extLst>
              <a:ext uri="{FF2B5EF4-FFF2-40B4-BE49-F238E27FC236}">
                <a16:creationId xmlns:a16="http://schemas.microsoft.com/office/drawing/2014/main" id="{56CC825F-0A11-CE06-28BA-D6C27A437016}"/>
              </a:ext>
            </a:extLst>
          </p:cNvPr>
          <p:cNvSpPr txBox="1">
            <a:spLocks noChangeArrowheads="1"/>
          </p:cNvSpPr>
          <p:nvPr/>
        </p:nvSpPr>
        <p:spPr bwMode="auto">
          <a:xfrm>
            <a:off x="76200" y="6445272"/>
            <a:ext cx="90678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do you anticipate the attendance at your typical events held in convention centers to change over the next five years?</a:t>
            </a:r>
          </a:p>
        </p:txBody>
      </p:sp>
      <p:sp>
        <p:nvSpPr>
          <p:cNvPr id="8" name="TextBox 3">
            <a:extLst>
              <a:ext uri="{FF2B5EF4-FFF2-40B4-BE49-F238E27FC236}">
                <a16:creationId xmlns:a16="http://schemas.microsoft.com/office/drawing/2014/main" id="{B3D049F4-56E4-EE24-ECA8-DD14C019F615}"/>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Attendance Growth Outlook Over the Next Five Years – as of Q4 2024 </a:t>
            </a:r>
          </a:p>
        </p:txBody>
      </p:sp>
      <p:sp>
        <p:nvSpPr>
          <p:cNvPr id="3" name="TextBox 2">
            <a:extLst>
              <a:ext uri="{FF2B5EF4-FFF2-40B4-BE49-F238E27FC236}">
                <a16:creationId xmlns:a16="http://schemas.microsoft.com/office/drawing/2014/main" id="{1C6A7728-4A36-A701-DD17-7C07D1583C23}"/>
              </a:ext>
            </a:extLst>
          </p:cNvPr>
          <p:cNvSpPr txBox="1">
            <a:spLocks noChangeArrowheads="1"/>
          </p:cNvSpPr>
          <p:nvPr/>
        </p:nvSpPr>
        <p:spPr bwMode="auto">
          <a:xfrm>
            <a:off x="228600" y="981269"/>
            <a:ext cx="8610600" cy="584775"/>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A majority of event producers and meeting planners project their key events’ attendance will be higher in five years, and 34% expect it to be the same level as today. </a:t>
            </a:r>
          </a:p>
        </p:txBody>
      </p:sp>
      <p:graphicFrame>
        <p:nvGraphicFramePr>
          <p:cNvPr id="2" name="Chart 1">
            <a:extLst>
              <a:ext uri="{FF2B5EF4-FFF2-40B4-BE49-F238E27FC236}">
                <a16:creationId xmlns:a16="http://schemas.microsoft.com/office/drawing/2014/main" id="{5D225603-391E-3932-0A90-1CC12F07DA6D}"/>
              </a:ext>
            </a:extLst>
          </p:cNvPr>
          <p:cNvGraphicFramePr/>
          <p:nvPr>
            <p:extLst>
              <p:ext uri="{D42A27DB-BD31-4B8C-83A1-F6EECF244321}">
                <p14:modId xmlns:p14="http://schemas.microsoft.com/office/powerpoint/2010/main" val="3722821345"/>
              </p:ext>
            </p:extLst>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1991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12</a:t>
            </a:fld>
            <a:endParaRPr lang="en-US" dirty="0"/>
          </a:p>
        </p:txBody>
      </p:sp>
      <p:sp>
        <p:nvSpPr>
          <p:cNvPr id="6" name="TextBox 5"/>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Overall, how do you see attendees changing?</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How are Attendees Changing?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7630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Attendees are still registering later and later in the event cycle (a long-term trend), and they are getting harder to reach via marketing messaging (also not a new trend). The impact of hybrid and work-from-home seems to have moderated.</a:t>
            </a:r>
          </a:p>
        </p:txBody>
      </p:sp>
      <p:graphicFrame>
        <p:nvGraphicFramePr>
          <p:cNvPr id="2" name="Chart 1">
            <a:extLst>
              <a:ext uri="{FF2B5EF4-FFF2-40B4-BE49-F238E27FC236}">
                <a16:creationId xmlns:a16="http://schemas.microsoft.com/office/drawing/2014/main" id="{3F3D233B-AB94-E585-C1DB-477E99072BB5}"/>
              </a:ext>
            </a:extLst>
          </p:cNvPr>
          <p:cNvGraphicFramePr/>
          <p:nvPr>
            <p:extLst>
              <p:ext uri="{D42A27DB-BD31-4B8C-83A1-F6EECF244321}">
                <p14:modId xmlns:p14="http://schemas.microsoft.com/office/powerpoint/2010/main" val="1606600315"/>
              </p:ext>
            </p:extLst>
          </p:nvPr>
        </p:nvGraphicFramePr>
        <p:xfrm>
          <a:off x="-76200" y="1828800"/>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0710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13</a:t>
            </a:fld>
            <a:endParaRPr lang="en-US" dirty="0"/>
          </a:p>
        </p:txBody>
      </p:sp>
      <p:sp>
        <p:nvSpPr>
          <p:cNvPr id="6" name="TextBox 5"/>
          <p:cNvSpPr txBox="1">
            <a:spLocks noChangeArrowheads="1"/>
          </p:cNvSpPr>
          <p:nvPr/>
        </p:nvSpPr>
        <p:spPr bwMode="auto">
          <a:xfrm>
            <a:off x="76200" y="6553200"/>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do you expect your overall event needs related to venues to change over the next few years?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Event Producers’ Venue Requirements Expected to Increased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868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These are status quo findings, and similar to surveys over the past few years. Event producers continue to want enhanced services at venues (tech, AV, F&amp;B, etc.) and continued upgrades and improvements to the somewhat intangible areas of event experience and ambiance.  </a:t>
            </a:r>
          </a:p>
        </p:txBody>
      </p:sp>
      <p:graphicFrame>
        <p:nvGraphicFramePr>
          <p:cNvPr id="4" name="Table 3">
            <a:extLst>
              <a:ext uri="{FF2B5EF4-FFF2-40B4-BE49-F238E27FC236}">
                <a16:creationId xmlns:a16="http://schemas.microsoft.com/office/drawing/2014/main" id="{CE7AD341-769E-A2B7-A6CF-776EB44B511D}"/>
              </a:ext>
            </a:extLst>
          </p:cNvPr>
          <p:cNvGraphicFramePr>
            <a:graphicFrameLocks noGrp="1"/>
          </p:cNvGraphicFramePr>
          <p:nvPr>
            <p:extLst>
              <p:ext uri="{D42A27DB-BD31-4B8C-83A1-F6EECF244321}">
                <p14:modId xmlns:p14="http://schemas.microsoft.com/office/powerpoint/2010/main" val="2749080727"/>
              </p:ext>
            </p:extLst>
          </p:nvPr>
        </p:nvGraphicFramePr>
        <p:xfrm>
          <a:off x="304800" y="1981199"/>
          <a:ext cx="8610600" cy="4485128"/>
        </p:xfrm>
        <a:graphic>
          <a:graphicData uri="http://schemas.openxmlformats.org/drawingml/2006/table">
            <a:tbl>
              <a:tblPr firstRow="1" bandRow="1">
                <a:tableStyleId>{7DF18680-E054-41AD-8BC1-D1AEF772440D}</a:tableStyleId>
              </a:tblPr>
              <a:tblGrid>
                <a:gridCol w="7103745">
                  <a:extLst>
                    <a:ext uri="{9D8B030D-6E8A-4147-A177-3AD203B41FA5}">
                      <a16:colId xmlns:a16="http://schemas.microsoft.com/office/drawing/2014/main" val="1839113332"/>
                    </a:ext>
                  </a:extLst>
                </a:gridCol>
                <a:gridCol w="1506855">
                  <a:extLst>
                    <a:ext uri="{9D8B030D-6E8A-4147-A177-3AD203B41FA5}">
                      <a16:colId xmlns:a16="http://schemas.microsoft.com/office/drawing/2014/main" val="1111355524"/>
                    </a:ext>
                  </a:extLst>
                </a:gridCol>
              </a:tblGrid>
              <a:tr h="302112">
                <a:tc>
                  <a:txBody>
                    <a:bodyPr/>
                    <a:lstStyle/>
                    <a:p>
                      <a:pPr algn="l"/>
                      <a:endParaRPr lang="en-US" sz="1500" dirty="0">
                        <a:solidFill>
                          <a:schemeClr val="bg1"/>
                        </a:solidFill>
                        <a:latin typeface="Arial" panose="020B0604020202020204" pitchFamily="34" charset="0"/>
                        <a:cs typeface="Arial" panose="020B0604020202020204" pitchFamily="34" charset="0"/>
                      </a:endParaRPr>
                    </a:p>
                  </a:txBody>
                  <a:tcPr anchor="ctr"/>
                </a:tc>
                <a:tc>
                  <a:txBody>
                    <a:bodyPr/>
                    <a:lstStyle/>
                    <a:p>
                      <a:pPr algn="ctr"/>
                      <a:r>
                        <a:rPr lang="en-US" sz="1500" dirty="0">
                          <a:solidFill>
                            <a:schemeClr val="bg1"/>
                          </a:solidFill>
                        </a:rPr>
                        <a:t>%</a:t>
                      </a:r>
                      <a:endParaRPr lang="en-US" sz="1500" dirty="0">
                        <a:solidFill>
                          <a:schemeClr val="bg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900669903"/>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Enhanced technology, telecommunications needs, bandwidth</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68%</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4253505423"/>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Improved overall event, venues experience ambience, aesthetics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56%</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705942041"/>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Enhanced audio-visual services needs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54%</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16149378"/>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Higher-quality food and beverage services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49%</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887687499"/>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overall multi-function capabilities, venue flexibility</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46%</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263398571"/>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Higher quality meeting rooms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41%</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408827080"/>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Improved signage and way-finding</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39%</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535746476"/>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green and environmental sustainability initiatives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39%</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917101701"/>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exhibit space required</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34%</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090832170"/>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meeting room space</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34%</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433992935"/>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attendance promotion assistance</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34%</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805429852"/>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Improvements in access to transportation (taxis, shuttle buses)</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27%</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846437821"/>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general session space</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22%</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077569088"/>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pre-function space</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22%</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845338795"/>
                  </a:ext>
                </a:extLst>
              </a:tr>
              <a:tr h="260318">
                <a:tc>
                  <a:txBody>
                    <a:bodyPr/>
                    <a:lstStyle/>
                    <a:p>
                      <a:pPr algn="l" fontAlgn="b"/>
                      <a:r>
                        <a:rPr lang="en-US" sz="1500" u="none" strike="noStrike" kern="1200" dirty="0">
                          <a:solidFill>
                            <a:schemeClr val="dk1"/>
                          </a:solidFill>
                          <a:effectLst/>
                          <a:latin typeface="Arial" panose="020B0604020202020204" pitchFamily="34" charset="0"/>
                          <a:cs typeface="Arial" panose="020B0604020202020204" pitchFamily="34" charset="0"/>
                        </a:rPr>
                        <a:t> More parking</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500" u="none" strike="noStrike" kern="1200" dirty="0">
                          <a:solidFill>
                            <a:schemeClr val="dk1"/>
                          </a:solidFill>
                          <a:effectLst/>
                          <a:latin typeface="Arial" panose="020B0604020202020204" pitchFamily="34" charset="0"/>
                          <a:cs typeface="Arial" panose="020B0604020202020204" pitchFamily="34" charset="0"/>
                        </a:rPr>
                        <a:t>10%</a:t>
                      </a:r>
                      <a:endParaRPr lang="en-US" sz="15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352805481"/>
                  </a:ext>
                </a:extLst>
              </a:tr>
              <a:tr h="260318">
                <a:tc>
                  <a:txBody>
                    <a:bodyPr/>
                    <a:lstStyle/>
                    <a:p>
                      <a:pPr algn="l" fontAlgn="b"/>
                      <a:r>
                        <a:rPr lang="en-US" sz="1500" b="0" u="none" strike="noStrike" dirty="0">
                          <a:solidFill>
                            <a:srgbClr val="333333"/>
                          </a:solidFill>
                          <a:effectLst/>
                          <a:latin typeface="Arial" panose="020B0604020202020204" pitchFamily="34" charset="0"/>
                          <a:cs typeface="Arial" panose="020B0604020202020204" pitchFamily="34" charset="0"/>
                        </a:rPr>
                        <a:t> More ballroom space</a:t>
                      </a:r>
                      <a:endParaRPr lang="en-US" sz="1500" b="0" i="0" u="none" strike="noStrike" dirty="0">
                        <a:solidFill>
                          <a:srgbClr val="333333"/>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US" sz="1500" b="0" u="none" strike="noStrike" dirty="0">
                          <a:solidFill>
                            <a:srgbClr val="333333"/>
                          </a:solidFill>
                          <a:effectLst/>
                          <a:latin typeface="Arial" panose="020B0604020202020204" pitchFamily="34" charset="0"/>
                          <a:cs typeface="Arial" panose="020B0604020202020204" pitchFamily="34" charset="0"/>
                        </a:rPr>
                        <a:t>7%</a:t>
                      </a:r>
                      <a:endParaRPr lang="en-US" sz="1500" b="0" i="0" u="none" strike="noStrike" dirty="0">
                        <a:solidFill>
                          <a:srgbClr val="333333"/>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39232888"/>
                  </a:ext>
                </a:extLst>
              </a:tr>
            </a:tbl>
          </a:graphicData>
        </a:graphic>
      </p:graphicFrame>
    </p:spTree>
    <p:extLst>
      <p:ext uri="{BB962C8B-B14F-4D97-AF65-F5344CB8AC3E}">
        <p14:creationId xmlns:p14="http://schemas.microsoft.com/office/powerpoint/2010/main" val="3930434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82A32-1934-76E2-C141-79904D6C1454}"/>
            </a:ext>
          </a:extLst>
        </p:cNvPr>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A3048293-52D2-5C77-6932-2852B2290A48}"/>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14</a:t>
            </a:fld>
            <a:endParaRPr lang="en-US" dirty="0"/>
          </a:p>
        </p:txBody>
      </p:sp>
      <p:sp>
        <p:nvSpPr>
          <p:cNvPr id="6" name="TextBox 5">
            <a:extLst>
              <a:ext uri="{FF2B5EF4-FFF2-40B4-BE49-F238E27FC236}">
                <a16:creationId xmlns:a16="http://schemas.microsoft.com/office/drawing/2014/main" id="{1CDEB795-913B-F348-4EDF-46163D46718E}"/>
              </a:ext>
            </a:extLst>
          </p:cNvPr>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In which areas and services do convention centers need to invest? And how can they add value to your events?  </a:t>
            </a:r>
          </a:p>
        </p:txBody>
      </p:sp>
      <p:sp>
        <p:nvSpPr>
          <p:cNvPr id="8" name="TextBox 3">
            <a:extLst>
              <a:ext uri="{FF2B5EF4-FFF2-40B4-BE49-F238E27FC236}">
                <a16:creationId xmlns:a16="http://schemas.microsoft.com/office/drawing/2014/main" id="{188A2BA1-0A84-36FF-A5DB-33D3AA3ACE58}"/>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sz="1800" b="1" dirty="0">
                <a:solidFill>
                  <a:schemeClr val="bg1"/>
                </a:solidFill>
                <a:latin typeface="Arial" pitchFamily="34" charset="0"/>
                <a:cs typeface="Arial" pitchFamily="34" charset="0"/>
              </a:rPr>
              <a:t>Where Event Producers </a:t>
            </a:r>
            <a:r>
              <a:rPr lang="en-US" b="1" dirty="0">
                <a:solidFill>
                  <a:schemeClr val="bg1"/>
                </a:solidFill>
                <a:latin typeface="Arial" pitchFamily="34" charset="0"/>
                <a:cs typeface="Arial" pitchFamily="34" charset="0"/>
              </a:rPr>
              <a:t>W</a:t>
            </a:r>
            <a:r>
              <a:rPr lang="en-US" sz="1800" b="1" dirty="0">
                <a:solidFill>
                  <a:schemeClr val="bg1"/>
                </a:solidFill>
                <a:latin typeface="Arial" pitchFamily="34" charset="0"/>
                <a:cs typeface="Arial" pitchFamily="34" charset="0"/>
              </a:rPr>
              <a:t>ant </a:t>
            </a:r>
            <a:r>
              <a:rPr lang="en-US" b="1" dirty="0">
                <a:solidFill>
                  <a:schemeClr val="bg1"/>
                </a:solidFill>
                <a:latin typeface="Arial" pitchFamily="34" charset="0"/>
                <a:cs typeface="Arial" pitchFamily="34" charset="0"/>
              </a:rPr>
              <a:t>V</a:t>
            </a:r>
            <a:r>
              <a:rPr lang="en-US" sz="1800" b="1" dirty="0">
                <a:solidFill>
                  <a:schemeClr val="bg1"/>
                </a:solidFill>
                <a:latin typeface="Arial" pitchFamily="34" charset="0"/>
                <a:cs typeface="Arial" pitchFamily="34" charset="0"/>
              </a:rPr>
              <a:t>enues to Invest and Add </a:t>
            </a:r>
            <a:r>
              <a:rPr lang="en-US" b="1" dirty="0">
                <a:solidFill>
                  <a:schemeClr val="bg1"/>
                </a:solidFill>
                <a:latin typeface="Arial" pitchFamily="34" charset="0"/>
                <a:cs typeface="Arial" pitchFamily="34" charset="0"/>
              </a:rPr>
              <a:t>Va</a:t>
            </a:r>
            <a:r>
              <a:rPr lang="en-US" sz="1800" b="1" dirty="0">
                <a:solidFill>
                  <a:schemeClr val="bg1"/>
                </a:solidFill>
                <a:latin typeface="Arial" pitchFamily="34" charset="0"/>
                <a:cs typeface="Arial" pitchFamily="34" charset="0"/>
              </a:rPr>
              <a:t>lue</a:t>
            </a:r>
            <a:r>
              <a:rPr lang="en-US" b="1" dirty="0">
                <a:solidFill>
                  <a:schemeClr val="bg1"/>
                </a:solidFill>
                <a:latin typeface="Arial" pitchFamily="34" charset="0"/>
                <a:cs typeface="Arial" pitchFamily="34" charset="0"/>
              </a:rPr>
              <a:t> </a:t>
            </a:r>
          </a:p>
        </p:txBody>
      </p:sp>
      <p:graphicFrame>
        <p:nvGraphicFramePr>
          <p:cNvPr id="2" name="Chart 1">
            <a:extLst>
              <a:ext uri="{FF2B5EF4-FFF2-40B4-BE49-F238E27FC236}">
                <a16:creationId xmlns:a16="http://schemas.microsoft.com/office/drawing/2014/main" id="{FF04A98F-A1E6-87A7-132D-7ABEC3AC28C4}"/>
              </a:ext>
            </a:extLst>
          </p:cNvPr>
          <p:cNvGraphicFramePr/>
          <p:nvPr>
            <p:extLst>
              <p:ext uri="{D42A27DB-BD31-4B8C-83A1-F6EECF244321}">
                <p14:modId xmlns:p14="http://schemas.microsoft.com/office/powerpoint/2010/main" val="2939214690"/>
              </p:ext>
            </p:extLst>
          </p:nvPr>
        </p:nvGraphicFramePr>
        <p:xfrm>
          <a:off x="76200" y="1802241"/>
          <a:ext cx="4743442" cy="36004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BCF79FF0-04A5-2319-C8D8-74AB3D3E0932}"/>
              </a:ext>
            </a:extLst>
          </p:cNvPr>
          <p:cNvSpPr txBox="1">
            <a:spLocks noChangeArrowheads="1"/>
          </p:cNvSpPr>
          <p:nvPr/>
        </p:nvSpPr>
        <p:spPr bwMode="auto">
          <a:xfrm>
            <a:off x="590550" y="1447800"/>
            <a:ext cx="4057647" cy="300082"/>
          </a:xfrm>
          <a:prstGeom prst="rect">
            <a:avLst/>
          </a:prstGeom>
          <a:solidFill>
            <a:schemeClr val="bg1"/>
          </a:solidFill>
          <a:ln w="9525">
            <a:noFill/>
            <a:miter lim="800000"/>
            <a:headEnd/>
            <a:tailEnd/>
          </a:ln>
        </p:spPr>
        <p:txBody>
          <a:bodyPr wrap="square" anchor="ctr">
            <a:spAutoFit/>
          </a:bodyPr>
          <a:lstStyle/>
          <a:p>
            <a:r>
              <a:rPr lang="en-US" sz="1350" b="1" dirty="0">
                <a:solidFill>
                  <a:srgbClr val="002060"/>
                </a:solidFill>
                <a:latin typeface="Arial" panose="020B0604020202020204" pitchFamily="34" charset="0"/>
                <a:ea typeface="Calibri" panose="020F0502020204030204" pitchFamily="34" charset="0"/>
                <a:cs typeface="Times New Roman" panose="02020603050405020304" pitchFamily="18" charset="0"/>
              </a:rPr>
              <a:t>Event Producers: Where Venues Should Invest </a:t>
            </a:r>
            <a:endParaRPr lang="en-US" sz="135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07A8EBEE-F2DC-D637-5401-B436470B7D10}"/>
              </a:ext>
            </a:extLst>
          </p:cNvPr>
          <p:cNvCxnSpPr>
            <a:cxnSpLocks/>
          </p:cNvCxnSpPr>
          <p:nvPr/>
        </p:nvCxnSpPr>
        <p:spPr>
          <a:xfrm>
            <a:off x="4991100" y="1516491"/>
            <a:ext cx="0" cy="388620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a16="http://schemas.microsoft.com/office/drawing/2014/main" id="{2EDBF49B-B8C7-C3EE-9111-D3F5AD63793A}"/>
              </a:ext>
            </a:extLst>
          </p:cNvPr>
          <p:cNvSpPr txBox="1">
            <a:spLocks noChangeArrowheads="1"/>
          </p:cNvSpPr>
          <p:nvPr/>
        </p:nvSpPr>
        <p:spPr bwMode="auto">
          <a:xfrm>
            <a:off x="5105400" y="1447800"/>
            <a:ext cx="3943350" cy="300082"/>
          </a:xfrm>
          <a:prstGeom prst="rect">
            <a:avLst/>
          </a:prstGeom>
          <a:solidFill>
            <a:schemeClr val="bg1"/>
          </a:solidFill>
          <a:ln w="9525">
            <a:noFill/>
            <a:miter lim="800000"/>
            <a:headEnd/>
            <a:tailEnd/>
          </a:ln>
        </p:spPr>
        <p:txBody>
          <a:bodyPr wrap="square" anchor="ctr">
            <a:spAutoFit/>
          </a:bodyPr>
          <a:lstStyle/>
          <a:p>
            <a:pPr algn="ctr"/>
            <a:r>
              <a:rPr lang="en-US" sz="1350" b="1" dirty="0">
                <a:solidFill>
                  <a:srgbClr val="002060"/>
                </a:solidFill>
                <a:latin typeface="Arial" panose="020B0604020202020204" pitchFamily="34" charset="0"/>
                <a:ea typeface="Calibri" panose="020F0502020204030204" pitchFamily="34" charset="0"/>
                <a:cs typeface="Times New Roman" panose="02020603050405020304" pitchFamily="18" charset="0"/>
              </a:rPr>
              <a:t>Event Producers: How Venues Can Add Value </a:t>
            </a:r>
            <a:endParaRPr lang="en-US" sz="135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2B4D6453-172D-2A93-34DA-5943945C88DB}"/>
              </a:ext>
            </a:extLst>
          </p:cNvPr>
          <p:cNvSpPr txBox="1">
            <a:spLocks noChangeArrowheads="1"/>
          </p:cNvSpPr>
          <p:nvPr/>
        </p:nvSpPr>
        <p:spPr bwMode="auto">
          <a:xfrm>
            <a:off x="5334004" y="1916541"/>
            <a:ext cx="3657596" cy="3635162"/>
          </a:xfrm>
          <a:prstGeom prst="rect">
            <a:avLst/>
          </a:prstGeom>
          <a:noFill/>
          <a:ln w="9525">
            <a:noFill/>
            <a:miter lim="800000"/>
            <a:headEnd/>
            <a:tailEnd/>
          </a:ln>
        </p:spPr>
        <p:txBody>
          <a:bodyPr wrap="square">
            <a:spAutoFit/>
          </a:bodyPr>
          <a:lstStyle/>
          <a:p>
            <a:pPr marL="214313" indent="-214313">
              <a:lnSpc>
                <a:spcPct val="107000"/>
              </a:lnSpc>
              <a:buFont typeface="Arial" panose="020B0604020202020204" pitchFamily="34" charset="0"/>
              <a:buChar char="•"/>
              <a:tabLst>
                <a:tab pos="571500" algn="l"/>
              </a:tabLst>
            </a:pPr>
            <a:r>
              <a:rPr lang="en-US" sz="1200" dirty="0">
                <a:latin typeface="Arial" panose="020B0604020202020204" pitchFamily="34" charset="0"/>
                <a:cs typeface="Arial" pitchFamily="34" charset="0"/>
              </a:rPr>
              <a:t>Continue to add more </a:t>
            </a:r>
            <a:r>
              <a:rPr lang="en-US" sz="1200" b="1" i="1" dirty="0">
                <a:latin typeface="Arial" panose="020B0604020202020204" pitchFamily="34" charset="0"/>
                <a:cs typeface="Arial" pitchFamily="34" charset="0"/>
              </a:rPr>
              <a:t>attendee-focused amenities</a:t>
            </a:r>
            <a:r>
              <a:rPr lang="en-US" sz="1200" dirty="0">
                <a:latin typeface="Arial" panose="020B0604020202020204" pitchFamily="34" charset="0"/>
                <a:cs typeface="Arial" pitchFamily="34" charset="0"/>
              </a:rPr>
              <a:t>, services and areas </a:t>
            </a:r>
          </a:p>
          <a:p>
            <a:pPr marL="214313" indent="-214313">
              <a:lnSpc>
                <a:spcPct val="107000"/>
              </a:lnSpc>
              <a:buFont typeface="Arial" panose="020B0604020202020204" pitchFamily="34" charset="0"/>
              <a:buChar char="•"/>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b="1" i="1" dirty="0">
                <a:latin typeface="Arial" panose="020B0604020202020204" pitchFamily="34" charset="0"/>
                <a:cs typeface="Arial" pitchFamily="34" charset="0"/>
              </a:rPr>
              <a:t>Contain costs, more visibility</a:t>
            </a:r>
            <a:r>
              <a:rPr lang="en-US" sz="1200" dirty="0">
                <a:latin typeface="Arial" panose="020B0604020202020204" pitchFamily="34" charset="0"/>
                <a:cs typeface="Arial" pitchFamily="34" charset="0"/>
              </a:rPr>
              <a:t>, discounts (especially technology, AV and F&amp;B)</a:t>
            </a:r>
          </a:p>
          <a:p>
            <a:pPr>
              <a:lnSpc>
                <a:spcPct val="107000"/>
              </a:lnSpc>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dirty="0">
                <a:latin typeface="Arial" panose="020B0604020202020204" pitchFamily="34" charset="0"/>
                <a:cs typeface="Arial" pitchFamily="34" charset="0"/>
              </a:rPr>
              <a:t>More </a:t>
            </a:r>
            <a:r>
              <a:rPr lang="en-US" sz="1200" b="1" i="1" dirty="0">
                <a:latin typeface="Arial" panose="020B0604020202020204" pitchFamily="34" charset="0"/>
                <a:cs typeface="Arial" pitchFamily="34" charset="0"/>
              </a:rPr>
              <a:t>timely responses </a:t>
            </a:r>
            <a:r>
              <a:rPr lang="en-US" sz="1200" dirty="0">
                <a:latin typeface="Arial" panose="020B0604020202020204" pitchFamily="34" charset="0"/>
                <a:cs typeface="Arial" pitchFamily="34" charset="0"/>
              </a:rPr>
              <a:t>to RFPs </a:t>
            </a:r>
          </a:p>
          <a:p>
            <a:pPr marL="214313" indent="-214313">
              <a:lnSpc>
                <a:spcPct val="107000"/>
              </a:lnSpc>
              <a:buFont typeface="Arial" panose="020B0604020202020204" pitchFamily="34" charset="0"/>
              <a:buChar char="•"/>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dirty="0">
                <a:latin typeface="Arial" panose="020B0604020202020204" pitchFamily="34" charset="0"/>
                <a:cs typeface="Arial" pitchFamily="34" charset="0"/>
              </a:rPr>
              <a:t>Be </a:t>
            </a:r>
            <a:r>
              <a:rPr lang="en-US" sz="1200" b="1" i="1" dirty="0">
                <a:latin typeface="Arial" panose="020B0604020202020204" pitchFamily="34" charset="0"/>
                <a:cs typeface="Arial" pitchFamily="34" charset="0"/>
              </a:rPr>
              <a:t>customer service </a:t>
            </a:r>
            <a:r>
              <a:rPr lang="en-US" sz="1200" dirty="0">
                <a:latin typeface="Arial" panose="020B0604020202020204" pitchFamily="34" charset="0"/>
                <a:cs typeface="Arial" pitchFamily="34" charset="0"/>
              </a:rPr>
              <a:t>centric </a:t>
            </a:r>
          </a:p>
          <a:p>
            <a:pPr marL="214313" indent="-214313">
              <a:lnSpc>
                <a:spcPct val="107000"/>
              </a:lnSpc>
              <a:buFont typeface="Arial" panose="020B0604020202020204" pitchFamily="34" charset="0"/>
              <a:buChar char="•"/>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dirty="0">
                <a:latin typeface="Arial" panose="020B0604020202020204" pitchFamily="34" charset="0"/>
                <a:cs typeface="Arial" pitchFamily="34" charset="0"/>
              </a:rPr>
              <a:t>Focus on </a:t>
            </a:r>
            <a:r>
              <a:rPr lang="en-US" sz="1200" b="1" i="1" dirty="0">
                <a:latin typeface="Arial" panose="020B0604020202020204" pitchFamily="34" charset="0"/>
                <a:cs typeface="Arial" pitchFamily="34" charset="0"/>
              </a:rPr>
              <a:t>sustainability </a:t>
            </a:r>
          </a:p>
          <a:p>
            <a:pPr marL="214313" indent="-214313">
              <a:lnSpc>
                <a:spcPct val="107000"/>
              </a:lnSpc>
              <a:buFont typeface="Arial" panose="020B0604020202020204" pitchFamily="34" charset="0"/>
              <a:buChar char="•"/>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b="1" i="1" dirty="0">
                <a:latin typeface="Arial" panose="020B0604020202020204" pitchFamily="34" charset="0"/>
                <a:cs typeface="Arial" pitchFamily="34" charset="0"/>
              </a:rPr>
              <a:t>Better communicate </a:t>
            </a:r>
            <a:r>
              <a:rPr lang="en-US" sz="1200" dirty="0">
                <a:latin typeface="Arial" panose="020B0604020202020204" pitchFamily="34" charset="0"/>
                <a:cs typeface="Arial" pitchFamily="34" charset="0"/>
              </a:rPr>
              <a:t>venue news, new services and staff changes </a:t>
            </a:r>
          </a:p>
          <a:p>
            <a:pPr marL="214313" indent="-214313">
              <a:lnSpc>
                <a:spcPct val="107000"/>
              </a:lnSpc>
              <a:buFont typeface="Arial" panose="020B0604020202020204" pitchFamily="34" charset="0"/>
              <a:buChar char="•"/>
              <a:tabLst>
                <a:tab pos="571500" algn="l"/>
              </a:tabLst>
            </a:pPr>
            <a:endParaRPr lang="en-US" sz="1200" b="1"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dirty="0">
                <a:latin typeface="Arial" panose="020B0604020202020204" pitchFamily="34" charset="0"/>
                <a:cs typeface="Arial" pitchFamily="34" charset="0"/>
              </a:rPr>
              <a:t>Take more of a </a:t>
            </a:r>
            <a:r>
              <a:rPr lang="en-US" sz="1200" b="1" i="1" dirty="0">
                <a:latin typeface="Arial" panose="020B0604020202020204" pitchFamily="34" charset="0"/>
                <a:cs typeface="Arial" pitchFamily="34" charset="0"/>
              </a:rPr>
              <a:t>partnership </a:t>
            </a:r>
            <a:r>
              <a:rPr lang="en-US" sz="1200" dirty="0">
                <a:latin typeface="Arial" panose="020B0604020202020204" pitchFamily="34" charset="0"/>
                <a:cs typeface="Arial" pitchFamily="34" charset="0"/>
              </a:rPr>
              <a:t>approach</a:t>
            </a:r>
          </a:p>
          <a:p>
            <a:pPr marL="214313" indent="-214313">
              <a:lnSpc>
                <a:spcPct val="107000"/>
              </a:lnSpc>
              <a:buFont typeface="Arial" panose="020B0604020202020204" pitchFamily="34" charset="0"/>
              <a:buChar char="•"/>
              <a:tabLst>
                <a:tab pos="571500" algn="l"/>
              </a:tabLst>
            </a:pPr>
            <a:endParaRPr lang="en-US" sz="1200" dirty="0">
              <a:latin typeface="Arial" panose="020B0604020202020204" pitchFamily="34" charset="0"/>
              <a:cs typeface="Arial" pitchFamily="34" charset="0"/>
            </a:endParaRPr>
          </a:p>
          <a:p>
            <a:pPr marL="214313" indent="-214313">
              <a:lnSpc>
                <a:spcPct val="107000"/>
              </a:lnSpc>
              <a:buFont typeface="Arial" panose="020B0604020202020204" pitchFamily="34" charset="0"/>
              <a:buChar char="•"/>
              <a:tabLst>
                <a:tab pos="571500" algn="l"/>
              </a:tabLst>
            </a:pPr>
            <a:r>
              <a:rPr lang="en-US" sz="1200" b="1" i="1" dirty="0">
                <a:latin typeface="Arial" panose="020B0604020202020204" pitchFamily="34" charset="0"/>
                <a:cs typeface="Arial" pitchFamily="34" charset="0"/>
              </a:rPr>
              <a:t>Increase staffing </a:t>
            </a:r>
          </a:p>
        </p:txBody>
      </p:sp>
    </p:spTree>
    <p:extLst>
      <p:ext uri="{BB962C8B-B14F-4D97-AF65-F5344CB8AC3E}">
        <p14:creationId xmlns:p14="http://schemas.microsoft.com/office/powerpoint/2010/main" val="247695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73609-11E2-2F7F-8FDF-5E8AAB71EFE3}"/>
            </a:ext>
          </a:extLst>
        </p:cNvPr>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755BE2CD-AB5C-0D2E-D30F-80B4149BA886}"/>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15</a:t>
            </a:fld>
            <a:endParaRPr lang="en-US" dirty="0"/>
          </a:p>
        </p:txBody>
      </p:sp>
      <p:sp>
        <p:nvSpPr>
          <p:cNvPr id="6" name="TextBox 5">
            <a:extLst>
              <a:ext uri="{FF2B5EF4-FFF2-40B4-BE49-F238E27FC236}">
                <a16:creationId xmlns:a16="http://schemas.microsoft.com/office/drawing/2014/main" id="{A11A6EA9-108B-5F14-6524-033BA8B99CBC}"/>
              </a:ext>
            </a:extLst>
          </p:cNvPr>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important are the following convention center features and amenities when evaluating facilities to book?</a:t>
            </a:r>
          </a:p>
        </p:txBody>
      </p:sp>
      <p:sp>
        <p:nvSpPr>
          <p:cNvPr id="8" name="TextBox 3">
            <a:extLst>
              <a:ext uri="{FF2B5EF4-FFF2-40B4-BE49-F238E27FC236}">
                <a16:creationId xmlns:a16="http://schemas.microsoft.com/office/drawing/2014/main" id="{6658AF52-7FDC-2591-8FFF-2881092E38D9}"/>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Venue Selection Criteria </a:t>
            </a:r>
          </a:p>
        </p:txBody>
      </p:sp>
      <p:sp>
        <p:nvSpPr>
          <p:cNvPr id="3" name="TextBox 2">
            <a:extLst>
              <a:ext uri="{FF2B5EF4-FFF2-40B4-BE49-F238E27FC236}">
                <a16:creationId xmlns:a16="http://schemas.microsoft.com/office/drawing/2014/main" id="{1B572C54-9C68-0809-8649-094D7F6B1F21}"/>
              </a:ext>
            </a:extLst>
          </p:cNvPr>
          <p:cNvSpPr txBox="1">
            <a:spLocks noChangeArrowheads="1"/>
          </p:cNvSpPr>
          <p:nvPr/>
        </p:nvSpPr>
        <p:spPr bwMode="auto">
          <a:xfrm>
            <a:off x="228600" y="942358"/>
            <a:ext cx="86106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Event producers want all-in-one complexes next to HQ hotel properties – and high-quality F&amp;B, quality facility “ambience” as well as state-of-the-art AV services, and large modern ballroom spaces. The bigger exhibitions are also still focused on quality of large exhibit halls. </a:t>
            </a:r>
          </a:p>
        </p:txBody>
      </p:sp>
      <p:graphicFrame>
        <p:nvGraphicFramePr>
          <p:cNvPr id="5" name="Chart 4">
            <a:extLst>
              <a:ext uri="{FF2B5EF4-FFF2-40B4-BE49-F238E27FC236}">
                <a16:creationId xmlns:a16="http://schemas.microsoft.com/office/drawing/2014/main" id="{11721A38-DF48-7B15-D15F-2755CE9C0E87}"/>
              </a:ext>
            </a:extLst>
          </p:cNvPr>
          <p:cNvGraphicFramePr/>
          <p:nvPr>
            <p:extLst>
              <p:ext uri="{D42A27DB-BD31-4B8C-83A1-F6EECF244321}">
                <p14:modId xmlns:p14="http://schemas.microsoft.com/office/powerpoint/2010/main" val="3626827486"/>
              </p:ext>
            </p:extLst>
          </p:nvPr>
        </p:nvGraphicFramePr>
        <p:xfrm>
          <a:off x="-76200" y="1676400"/>
          <a:ext cx="92202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9047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16</a:t>
            </a:fld>
            <a:endParaRPr lang="en-US" dirty="0"/>
          </a:p>
        </p:txBody>
      </p:sp>
      <p:sp>
        <p:nvSpPr>
          <p:cNvPr id="6" name="TextBox 5"/>
          <p:cNvSpPr txBox="1">
            <a:spLocks noChangeArrowheads="1"/>
          </p:cNvSpPr>
          <p:nvPr/>
        </p:nvSpPr>
        <p:spPr bwMode="auto">
          <a:xfrm>
            <a:off x="76200" y="6416532"/>
            <a:ext cx="8763000" cy="44146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In general, what’s the state of working with major hotels that you book blocks with for your most important events, especially your key HQ hotels.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Working with Hotels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14400"/>
            <a:ext cx="86106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Hotels are still experiencing high occupancy, and many have leverage over groups and are requiring higher F&amp;B or other services spend to secure blocks. Over 40% of event producers say hotels are still under-staffed. Forty percent also say hotels are difficult to work with. </a:t>
            </a:r>
          </a:p>
        </p:txBody>
      </p:sp>
      <p:graphicFrame>
        <p:nvGraphicFramePr>
          <p:cNvPr id="4" name="Table 3">
            <a:extLst>
              <a:ext uri="{FF2B5EF4-FFF2-40B4-BE49-F238E27FC236}">
                <a16:creationId xmlns:a16="http://schemas.microsoft.com/office/drawing/2014/main" id="{915EB7F6-82F7-A0A7-AFFC-3A97E81E479A}"/>
              </a:ext>
            </a:extLst>
          </p:cNvPr>
          <p:cNvGraphicFramePr>
            <a:graphicFrameLocks noGrp="1"/>
          </p:cNvGraphicFramePr>
          <p:nvPr>
            <p:extLst>
              <p:ext uri="{D42A27DB-BD31-4B8C-83A1-F6EECF244321}">
                <p14:modId xmlns:p14="http://schemas.microsoft.com/office/powerpoint/2010/main" val="2842459792"/>
              </p:ext>
            </p:extLst>
          </p:nvPr>
        </p:nvGraphicFramePr>
        <p:xfrm>
          <a:off x="228600" y="1872733"/>
          <a:ext cx="8610600" cy="4364642"/>
        </p:xfrm>
        <a:graphic>
          <a:graphicData uri="http://schemas.openxmlformats.org/drawingml/2006/table">
            <a:tbl>
              <a:tblPr firstRow="1" bandRow="1">
                <a:tableStyleId>{7DF18680-E054-41AD-8BC1-D1AEF772440D}</a:tableStyleId>
              </a:tblPr>
              <a:tblGrid>
                <a:gridCol w="7103745">
                  <a:extLst>
                    <a:ext uri="{9D8B030D-6E8A-4147-A177-3AD203B41FA5}">
                      <a16:colId xmlns:a16="http://schemas.microsoft.com/office/drawing/2014/main" val="1839113332"/>
                    </a:ext>
                  </a:extLst>
                </a:gridCol>
                <a:gridCol w="1506855">
                  <a:extLst>
                    <a:ext uri="{9D8B030D-6E8A-4147-A177-3AD203B41FA5}">
                      <a16:colId xmlns:a16="http://schemas.microsoft.com/office/drawing/2014/main" val="1111355524"/>
                    </a:ext>
                  </a:extLst>
                </a:gridCol>
              </a:tblGrid>
              <a:tr h="341433">
                <a:tc>
                  <a:txBody>
                    <a:bodyPr/>
                    <a:lstStyle/>
                    <a:p>
                      <a:pPr algn="l"/>
                      <a:endParaRPr lang="en-US" sz="1600" dirty="0">
                        <a:solidFill>
                          <a:schemeClr val="bg1"/>
                        </a:solidFill>
                        <a:latin typeface="Arial" panose="020B0604020202020204" pitchFamily="34" charset="0"/>
                        <a:cs typeface="Arial" panose="020B0604020202020204" pitchFamily="34" charset="0"/>
                      </a:endParaRPr>
                    </a:p>
                  </a:txBody>
                  <a:tcPr anchor="ctr"/>
                </a:tc>
                <a:tc>
                  <a:txBody>
                    <a:bodyPr/>
                    <a:lstStyle/>
                    <a:p>
                      <a:pPr algn="ctr"/>
                      <a:r>
                        <a:rPr lang="en-US" sz="1600" dirty="0">
                          <a:solidFill>
                            <a:schemeClr val="bg1"/>
                          </a:solidFill>
                          <a:latin typeface="Arial" panose="020B0604020202020204" pitchFamily="34" charset="0"/>
                          <a:cs typeface="Arial" panose="020B0604020202020204" pitchFamily="34" charset="0"/>
                        </a:rPr>
                        <a:t>%</a:t>
                      </a:r>
                    </a:p>
                  </a:txBody>
                  <a:tcPr anchor="ctr"/>
                </a:tc>
                <a:extLst>
                  <a:ext uri="{0D108BD9-81ED-4DB2-BD59-A6C34878D82A}">
                    <a16:rowId xmlns:a16="http://schemas.microsoft.com/office/drawing/2014/main" val="1900669903"/>
                  </a:ext>
                </a:extLst>
              </a:tr>
              <a:tr h="485553">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Are requiring higher food and beverage or meeting room, or other service </a:t>
                      </a:r>
                    </a:p>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spend in the property to secure room blocks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60%</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535746476"/>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Charging consistently high room rates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54%</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68393805"/>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Experiencing staffing issues, lack of staff or quality issues, etc.</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42%</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900973664"/>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Are “difficult” to work with from event producer perspective</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40%</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4086997007"/>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Requiring higher attrition rate thresholds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36%</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917101701"/>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Room rates are fluctuating more than “normal”</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28%</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090832170"/>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Generally experiencing high occupancy on the weekdays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26%</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433992935"/>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Requiring larger room block total room night numbers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26%</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805429852"/>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Generally experiencing high occupancy on the weekends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18%</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846437821"/>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Are more flexible in terms of providing lower attrition rate thresholds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8%</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077569088"/>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Hotels are struggling with low occupancy</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6%</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845338795"/>
                  </a:ext>
                </a:extLst>
              </a:tr>
              <a:tr h="320719">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Are “easy” to work with event producer perspective</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6%</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352805481"/>
                  </a:ext>
                </a:extLst>
              </a:tr>
            </a:tbl>
          </a:graphicData>
        </a:graphic>
      </p:graphicFrame>
    </p:spTree>
    <p:extLst>
      <p:ext uri="{BB962C8B-B14F-4D97-AF65-F5344CB8AC3E}">
        <p14:creationId xmlns:p14="http://schemas.microsoft.com/office/powerpoint/2010/main" val="2431873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17</a:t>
            </a:fld>
            <a:endParaRPr lang="en-US" dirty="0"/>
          </a:p>
        </p:txBody>
      </p:sp>
      <p:sp>
        <p:nvSpPr>
          <p:cNvPr id="6" name="TextBox 5"/>
          <p:cNvSpPr txBox="1">
            <a:spLocks noChangeArrowheads="1"/>
          </p:cNvSpPr>
          <p:nvPr/>
        </p:nvSpPr>
        <p:spPr bwMode="auto">
          <a:xfrm>
            <a:off x="76200" y="6416532"/>
            <a:ext cx="8763000" cy="44146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Where are you focusing most of your event organization's technology investment and efforts over the next one to two years?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Technology Investment Focus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47035" y="896950"/>
            <a:ext cx="8610600" cy="1077218"/>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Changes in digital marketing around privacy and tech platform changes and new channels such as Connected TV are requiring event producers to invest resources. The technology focus is squarely on marketing and communications and has shifted away somewhat from hybrid and virtual events.  </a:t>
            </a:r>
          </a:p>
        </p:txBody>
      </p:sp>
      <p:graphicFrame>
        <p:nvGraphicFramePr>
          <p:cNvPr id="4" name="Table 3">
            <a:extLst>
              <a:ext uri="{FF2B5EF4-FFF2-40B4-BE49-F238E27FC236}">
                <a16:creationId xmlns:a16="http://schemas.microsoft.com/office/drawing/2014/main" id="{4C86E1A5-2C2D-DFF7-3704-194D183E685F}"/>
              </a:ext>
            </a:extLst>
          </p:cNvPr>
          <p:cNvGraphicFramePr>
            <a:graphicFrameLocks noGrp="1"/>
          </p:cNvGraphicFramePr>
          <p:nvPr>
            <p:extLst>
              <p:ext uri="{D42A27DB-BD31-4B8C-83A1-F6EECF244321}">
                <p14:modId xmlns:p14="http://schemas.microsoft.com/office/powerpoint/2010/main" val="1708623681"/>
              </p:ext>
            </p:extLst>
          </p:nvPr>
        </p:nvGraphicFramePr>
        <p:xfrm>
          <a:off x="266700" y="2049375"/>
          <a:ext cx="8610600" cy="4144300"/>
        </p:xfrm>
        <a:graphic>
          <a:graphicData uri="http://schemas.openxmlformats.org/drawingml/2006/table">
            <a:tbl>
              <a:tblPr firstRow="1" bandRow="1">
                <a:tableStyleId>{7DF18680-E054-41AD-8BC1-D1AEF772440D}</a:tableStyleId>
              </a:tblPr>
              <a:tblGrid>
                <a:gridCol w="7103745">
                  <a:extLst>
                    <a:ext uri="{9D8B030D-6E8A-4147-A177-3AD203B41FA5}">
                      <a16:colId xmlns:a16="http://schemas.microsoft.com/office/drawing/2014/main" val="1839113332"/>
                    </a:ext>
                  </a:extLst>
                </a:gridCol>
                <a:gridCol w="1506855">
                  <a:extLst>
                    <a:ext uri="{9D8B030D-6E8A-4147-A177-3AD203B41FA5}">
                      <a16:colId xmlns:a16="http://schemas.microsoft.com/office/drawing/2014/main" val="1111355524"/>
                    </a:ext>
                  </a:extLst>
                </a:gridCol>
              </a:tblGrid>
              <a:tr h="354928">
                <a:tc>
                  <a:txBody>
                    <a:bodyPr/>
                    <a:lstStyle/>
                    <a:p>
                      <a:pPr algn="l"/>
                      <a:endParaRPr lang="en-US" sz="1600" dirty="0">
                        <a:solidFill>
                          <a:schemeClr val="bg1"/>
                        </a:solidFill>
                        <a:latin typeface="Arial" panose="020B0604020202020204" pitchFamily="34" charset="0"/>
                        <a:cs typeface="Arial" panose="020B0604020202020204" pitchFamily="34" charset="0"/>
                      </a:endParaRPr>
                    </a:p>
                  </a:txBody>
                  <a:tcPr anchor="ctr"/>
                </a:tc>
                <a:tc>
                  <a:txBody>
                    <a:bodyPr/>
                    <a:lstStyle/>
                    <a:p>
                      <a:pPr algn="ctr"/>
                      <a:r>
                        <a:rPr lang="en-US" sz="1600" dirty="0">
                          <a:solidFill>
                            <a:schemeClr val="bg1"/>
                          </a:solidFill>
                          <a:latin typeface="Arial" panose="020B0604020202020204" pitchFamily="34" charset="0"/>
                          <a:cs typeface="Arial" panose="020B0604020202020204" pitchFamily="34" charset="0"/>
                        </a:rPr>
                        <a:t>%</a:t>
                      </a:r>
                    </a:p>
                  </a:txBody>
                  <a:tcPr anchor="ctr"/>
                </a:tc>
                <a:extLst>
                  <a:ext uri="{0D108BD9-81ED-4DB2-BD59-A6C34878D82A}">
                    <a16:rowId xmlns:a16="http://schemas.microsoft.com/office/drawing/2014/main" val="1900669903"/>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Digital media and marketing</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57%</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68393805"/>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Social media</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57%</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647811848"/>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Collecting and analyzing attendee data</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53%</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900973664"/>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Upgrading event management software systems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41%</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4086997007"/>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Upgrading and enhancing websites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35%</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917101701"/>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Adding or upgrading mobile event apps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35%</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090832170"/>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Putting more event content and information online</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33%</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433992935"/>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Enhancing and upgrading registration vendor and capabilities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31%</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805429852"/>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Collecting and analyzing exhibitor and sponsors data</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25%</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3846437821"/>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Adding or enhancing video strategy and capabilities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25%</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2077569088"/>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AI / Artificial Intelligence</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25%</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845338795"/>
                  </a:ext>
                </a:extLst>
              </a:tr>
              <a:tr h="315781">
                <a:tc>
                  <a:txBody>
                    <a:bodyPr/>
                    <a:lstStyle/>
                    <a:p>
                      <a:pPr algn="l" fontAlgn="b"/>
                      <a:r>
                        <a:rPr lang="en-US" sz="1600" u="none" strike="noStrike" kern="1200" dirty="0">
                          <a:solidFill>
                            <a:schemeClr val="dk1"/>
                          </a:solidFill>
                          <a:effectLst/>
                          <a:latin typeface="Arial" panose="020B0604020202020204" pitchFamily="34" charset="0"/>
                          <a:cs typeface="Arial" panose="020B0604020202020204" pitchFamily="34" charset="0"/>
                        </a:rPr>
                        <a:t> Improving on-site venue wifi and bandwidth service and capabilities</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tc>
                  <a:txBody>
                    <a:bodyPr/>
                    <a:lstStyle/>
                    <a:p>
                      <a:pPr algn="ctr" fontAlgn="b"/>
                      <a:r>
                        <a:rPr lang="en-US" sz="1600" u="none" strike="noStrike" kern="1200" dirty="0">
                          <a:solidFill>
                            <a:schemeClr val="dk1"/>
                          </a:solidFill>
                          <a:effectLst/>
                          <a:latin typeface="Arial" panose="020B0604020202020204" pitchFamily="34" charset="0"/>
                          <a:cs typeface="Arial" panose="020B0604020202020204" pitchFamily="34" charset="0"/>
                        </a:rPr>
                        <a:t>18%</a:t>
                      </a:r>
                      <a:endParaRPr lang="en-US" sz="16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7620" marR="7620" marT="7620" marB="0" anchor="ctr"/>
                </a:tc>
                <a:extLst>
                  <a:ext uri="{0D108BD9-81ED-4DB2-BD59-A6C34878D82A}">
                    <a16:rowId xmlns:a16="http://schemas.microsoft.com/office/drawing/2014/main" val="1352805481"/>
                  </a:ext>
                </a:extLst>
              </a:tr>
            </a:tbl>
          </a:graphicData>
        </a:graphic>
      </p:graphicFrame>
    </p:spTree>
    <p:extLst>
      <p:ext uri="{BB962C8B-B14F-4D97-AF65-F5344CB8AC3E}">
        <p14:creationId xmlns:p14="http://schemas.microsoft.com/office/powerpoint/2010/main" val="1884588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E3BC0-607B-727D-E333-0A4ADABA37A5}"/>
            </a:ext>
          </a:extLst>
        </p:cNvPr>
        <p:cNvGrpSpPr/>
        <p:nvPr/>
      </p:nvGrpSpPr>
      <p:grpSpPr>
        <a:xfrm>
          <a:off x="0" y="0"/>
          <a:ext cx="0" cy="0"/>
          <a:chOff x="0" y="0"/>
          <a:chExt cx="0" cy="0"/>
        </a:xfrm>
      </p:grpSpPr>
      <p:sp>
        <p:nvSpPr>
          <p:cNvPr id="8194" name="AutoShape 2" descr="Related image">
            <a:extLst>
              <a:ext uri="{FF2B5EF4-FFF2-40B4-BE49-F238E27FC236}">
                <a16:creationId xmlns:a16="http://schemas.microsoft.com/office/drawing/2014/main" id="{92C93F2A-D806-8063-8F28-4210CCE83E9A}"/>
              </a:ext>
            </a:extLst>
          </p:cNvPr>
          <p:cNvSpPr>
            <a:spLocks noChangeAspect="1" noChangeArrowheads="1"/>
          </p:cNvSpPr>
          <p:nvPr/>
        </p:nvSpPr>
        <p:spPr bwMode="auto">
          <a:xfrm>
            <a:off x="155575" y="748904"/>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7" name="Picture 2">
            <a:extLst>
              <a:ext uri="{FF2B5EF4-FFF2-40B4-BE49-F238E27FC236}">
                <a16:creationId xmlns:a16="http://schemas.microsoft.com/office/drawing/2014/main" id="{E8DEEC9B-BC41-E9B6-D599-4148250D0A3E}"/>
              </a:ext>
            </a:extLst>
          </p:cNvPr>
          <p:cNvPicPr>
            <a:picLocks noChangeAspect="1" noChangeArrowheads="1"/>
          </p:cNvPicPr>
          <p:nvPr/>
        </p:nvPicPr>
        <p:blipFill>
          <a:blip r:embed="rId3" cstate="print">
            <a:duotone>
              <a:schemeClr val="accent4">
                <a:shade val="45000"/>
                <a:satMod val="135000"/>
              </a:schemeClr>
              <a:prstClr val="white"/>
            </a:duotone>
            <a:lum bright="-14000" contrast="52000"/>
          </a:blip>
          <a:srcRect/>
          <a:stretch>
            <a:fillRect/>
          </a:stretch>
        </p:blipFill>
        <p:spPr bwMode="auto">
          <a:xfrm>
            <a:off x="0" y="0"/>
            <a:ext cx="9144000" cy="6858000"/>
          </a:xfrm>
          <a:prstGeom prst="rect">
            <a:avLst/>
          </a:prstGeom>
          <a:noFill/>
          <a:ln w="9525">
            <a:noFill/>
            <a:miter lim="800000"/>
            <a:headEnd/>
            <a:tailEnd/>
          </a:ln>
        </p:spPr>
      </p:pic>
      <p:sp>
        <p:nvSpPr>
          <p:cNvPr id="2" name="TextBox 1">
            <a:extLst>
              <a:ext uri="{FF2B5EF4-FFF2-40B4-BE49-F238E27FC236}">
                <a16:creationId xmlns:a16="http://schemas.microsoft.com/office/drawing/2014/main" id="{23980961-1B8D-939D-D074-4506CD624044}"/>
              </a:ext>
            </a:extLst>
          </p:cNvPr>
          <p:cNvSpPr txBox="1"/>
          <p:nvPr/>
        </p:nvSpPr>
        <p:spPr>
          <a:xfrm>
            <a:off x="76200" y="171987"/>
            <a:ext cx="857011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Event Producer Quotes on Industry Trends and Working with Venues </a:t>
            </a:r>
          </a:p>
        </p:txBody>
      </p:sp>
      <p:sp>
        <p:nvSpPr>
          <p:cNvPr id="4" name="TextBox 3">
            <a:extLst>
              <a:ext uri="{FF2B5EF4-FFF2-40B4-BE49-F238E27FC236}">
                <a16:creationId xmlns:a16="http://schemas.microsoft.com/office/drawing/2014/main" id="{08902710-CC4E-74BC-053F-77A37EC3BAD7}"/>
              </a:ext>
            </a:extLst>
          </p:cNvPr>
          <p:cNvSpPr txBox="1"/>
          <p:nvPr/>
        </p:nvSpPr>
        <p:spPr>
          <a:xfrm>
            <a:off x="228600" y="769950"/>
            <a:ext cx="8686800" cy="5297156"/>
          </a:xfrm>
          <a:prstGeom prst="rect">
            <a:avLst/>
          </a:prstGeom>
          <a:noFill/>
        </p:spPr>
        <p:txBody>
          <a:bodyPr wrap="square" rtlCol="0">
            <a:spAutoFit/>
          </a:bodyPr>
          <a:lstStyle/>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“Attendance building continues be a challenge.”</a:t>
            </a:r>
          </a:p>
          <a:p>
            <a:pPr marR="0">
              <a:lnSpc>
                <a:spcPct val="107000"/>
              </a:lnSpc>
              <a:spcAft>
                <a:spcPts val="800"/>
              </a:spcAft>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“People are more selective in where and when they engage in events with more things vying for the same attention.” </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“Attendees definitely want to be at the event. They are eager to get out of the office, attend, network and learn.”</a:t>
            </a:r>
          </a:p>
          <a:p>
            <a:pPr marR="0">
              <a:lnSpc>
                <a:spcPct val="107000"/>
              </a:lnSpc>
              <a:spcAft>
                <a:spcPts val="800"/>
              </a:spcAft>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“Credible data to measure performance, impact and attendee value is a must moving forward.”</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“Costs are the elephant in a planner’s room.”</a:t>
            </a:r>
          </a:p>
          <a:p>
            <a:pPr marR="0">
              <a:lnSpc>
                <a:spcPct val="107000"/>
              </a:lnSpc>
              <a:spcAft>
                <a:spcPts val="800"/>
              </a:spcAft>
            </a:pPr>
            <a:r>
              <a:rPr lang="en-US" sz="1700" dirty="0">
                <a:solidFill>
                  <a:schemeClr val="bg1"/>
                </a:solidFill>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“Venues can help us by taking a partnership approach to understand what's critical for my program and what are ‘nice to haves’.”</a:t>
            </a:r>
          </a:p>
        </p:txBody>
      </p:sp>
      <p:sp>
        <p:nvSpPr>
          <p:cNvPr id="3" name="Slide Number Placeholder 4">
            <a:extLst>
              <a:ext uri="{FF2B5EF4-FFF2-40B4-BE49-F238E27FC236}">
                <a16:creationId xmlns:a16="http://schemas.microsoft.com/office/drawing/2014/main" id="{C067F8B5-3B18-C3B3-62C9-8647ECC65E92}"/>
              </a:ext>
            </a:extLst>
          </p:cNvPr>
          <p:cNvSpPr txBox="1">
            <a:spLocks/>
          </p:cNvSpPr>
          <p:nvPr/>
        </p:nvSpPr>
        <p:spPr>
          <a:xfrm>
            <a:off x="69342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18</a:t>
            </a:fld>
            <a:endParaRPr lang="en-US" dirty="0">
              <a:solidFill>
                <a:schemeClr val="bg1"/>
              </a:solidFill>
            </a:endParaRPr>
          </a:p>
        </p:txBody>
      </p:sp>
    </p:spTree>
    <p:extLst>
      <p:ext uri="{BB962C8B-B14F-4D97-AF65-F5344CB8AC3E}">
        <p14:creationId xmlns:p14="http://schemas.microsoft.com/office/powerpoint/2010/main" val="123484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26AEB-9D83-199B-F3B5-EC277EAA810C}"/>
            </a:ext>
          </a:extLst>
        </p:cNvPr>
        <p:cNvGrpSpPr/>
        <p:nvPr/>
      </p:nvGrpSpPr>
      <p:grpSpPr>
        <a:xfrm>
          <a:off x="0" y="0"/>
          <a:ext cx="0" cy="0"/>
          <a:chOff x="0" y="0"/>
          <a:chExt cx="0" cy="0"/>
        </a:xfrm>
      </p:grpSpPr>
      <p:sp>
        <p:nvSpPr>
          <p:cNvPr id="8194" name="AutoShape 2" descr="Related image">
            <a:extLst>
              <a:ext uri="{FF2B5EF4-FFF2-40B4-BE49-F238E27FC236}">
                <a16:creationId xmlns:a16="http://schemas.microsoft.com/office/drawing/2014/main" id="{7FDD457D-FDD0-9F3C-96F9-0C829D0909E4}"/>
              </a:ext>
            </a:extLst>
          </p:cNvPr>
          <p:cNvSpPr>
            <a:spLocks noChangeAspect="1" noChangeArrowheads="1"/>
          </p:cNvSpPr>
          <p:nvPr/>
        </p:nvSpPr>
        <p:spPr bwMode="auto">
          <a:xfrm>
            <a:off x="155575" y="748904"/>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7" name="Picture 2">
            <a:extLst>
              <a:ext uri="{FF2B5EF4-FFF2-40B4-BE49-F238E27FC236}">
                <a16:creationId xmlns:a16="http://schemas.microsoft.com/office/drawing/2014/main" id="{399A0D77-5B82-5589-2AA5-C2D5577BE09E}"/>
              </a:ext>
            </a:extLst>
          </p:cNvPr>
          <p:cNvPicPr>
            <a:picLocks noChangeAspect="1" noChangeArrowheads="1"/>
          </p:cNvPicPr>
          <p:nvPr/>
        </p:nvPicPr>
        <p:blipFill>
          <a:blip r:embed="rId3" cstate="print">
            <a:duotone>
              <a:schemeClr val="accent4">
                <a:shade val="45000"/>
                <a:satMod val="135000"/>
              </a:schemeClr>
              <a:prstClr val="white"/>
            </a:duotone>
            <a:lum bright="-14000" contrast="52000"/>
          </a:blip>
          <a:srcRect/>
          <a:stretch>
            <a:fillRect/>
          </a:stretch>
        </p:blipFill>
        <p:spPr bwMode="auto">
          <a:xfrm>
            <a:off x="1" y="0"/>
            <a:ext cx="9144000" cy="6858000"/>
          </a:xfrm>
          <a:prstGeom prst="rect">
            <a:avLst/>
          </a:prstGeom>
          <a:noFill/>
          <a:ln w="9525">
            <a:noFill/>
            <a:miter lim="800000"/>
            <a:headEnd/>
            <a:tailEnd/>
          </a:ln>
        </p:spPr>
      </p:pic>
      <p:sp>
        <p:nvSpPr>
          <p:cNvPr id="3" name="TextBox 2">
            <a:extLst>
              <a:ext uri="{FF2B5EF4-FFF2-40B4-BE49-F238E27FC236}">
                <a16:creationId xmlns:a16="http://schemas.microsoft.com/office/drawing/2014/main" id="{777AAF82-08C7-4558-8417-816C2A17D4A3}"/>
              </a:ext>
            </a:extLst>
          </p:cNvPr>
          <p:cNvSpPr txBox="1"/>
          <p:nvPr/>
        </p:nvSpPr>
        <p:spPr>
          <a:xfrm>
            <a:off x="76200" y="171987"/>
            <a:ext cx="857011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Event Producer Quotes, continued </a:t>
            </a:r>
          </a:p>
        </p:txBody>
      </p:sp>
      <p:sp>
        <p:nvSpPr>
          <p:cNvPr id="5" name="TextBox 4">
            <a:extLst>
              <a:ext uri="{FF2B5EF4-FFF2-40B4-BE49-F238E27FC236}">
                <a16:creationId xmlns:a16="http://schemas.microsoft.com/office/drawing/2014/main" id="{D8ADED23-C55E-408C-F19B-B903135DB321}"/>
              </a:ext>
            </a:extLst>
          </p:cNvPr>
          <p:cNvSpPr txBox="1"/>
          <p:nvPr/>
        </p:nvSpPr>
        <p:spPr>
          <a:xfrm>
            <a:off x="228600" y="769950"/>
            <a:ext cx="8686800" cy="5857053"/>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“Destinations need to take into consideration that attendees are booking much later.” </a:t>
            </a:r>
          </a:p>
          <a:p>
            <a:pPr marL="28575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“Destinations should offer extended discounted rates for days before and after convention to allow and encourage people to stay and enjoy wherever they are at with some personal time.”</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“We always look to see what other services can be bundled to add value. Food, hospitality events, material handling, etc. Even electrical for our exhibition. We need partners who are looking at our bottom line as much as they do their own. This helps us keep costs for attendees down and cost to exhibitors down.”</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“Pricing pressures combined with attendees’ late decision making are challenges.”</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“We are adding experiential and digital elements to our events.”</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“We’re partnering with allied organizations, adding targeted events for specific audience segments, and expanding the range of potential exhibitors/sponsors.” </a:t>
            </a:r>
          </a:p>
        </p:txBody>
      </p:sp>
      <p:sp>
        <p:nvSpPr>
          <p:cNvPr id="2" name="Slide Number Placeholder 4">
            <a:extLst>
              <a:ext uri="{FF2B5EF4-FFF2-40B4-BE49-F238E27FC236}">
                <a16:creationId xmlns:a16="http://schemas.microsoft.com/office/drawing/2014/main" id="{1FBEFEB6-AEAD-CA4A-E820-2920ABDE6D0F}"/>
              </a:ext>
            </a:extLst>
          </p:cNvPr>
          <p:cNvSpPr txBox="1">
            <a:spLocks/>
          </p:cNvSpPr>
          <p:nvPr/>
        </p:nvSpPr>
        <p:spPr>
          <a:xfrm>
            <a:off x="69342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19</a:t>
            </a:fld>
            <a:endParaRPr lang="en-US" dirty="0">
              <a:solidFill>
                <a:schemeClr val="bg1"/>
              </a:solidFill>
            </a:endParaRPr>
          </a:p>
        </p:txBody>
      </p:sp>
    </p:spTree>
    <p:extLst>
      <p:ext uri="{BB962C8B-B14F-4D97-AF65-F5344CB8AC3E}">
        <p14:creationId xmlns:p14="http://schemas.microsoft.com/office/powerpoint/2010/main" val="3630143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a:t>
            </a:fld>
            <a:endParaRPr lang="en-US" dirty="0"/>
          </a:p>
        </p:txBody>
      </p:sp>
      <p:sp>
        <p:nvSpPr>
          <p:cNvPr id="8194" name="AutoShape 2" descr="Related 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p:cNvSpPr txBox="1">
            <a:spLocks/>
          </p:cNvSpPr>
          <p:nvPr/>
        </p:nvSpPr>
        <p:spPr>
          <a:xfrm>
            <a:off x="6934200" y="647700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0" y="1"/>
            <a:ext cx="9144000" cy="609599"/>
          </a:xfrm>
          <a:prstGeom prst="rect">
            <a:avLst/>
          </a:prstGeom>
          <a:noFill/>
          <a:ln w="9525">
            <a:noFill/>
            <a:miter lim="800000"/>
            <a:headEnd/>
            <a:tailEnd/>
          </a:ln>
        </p:spPr>
      </p:pic>
      <p:sp>
        <p:nvSpPr>
          <p:cNvPr id="11" name="TextBox 10"/>
          <p:cNvSpPr txBox="1"/>
          <p:nvPr/>
        </p:nvSpPr>
        <p:spPr>
          <a:xfrm>
            <a:off x="307975" y="102513"/>
            <a:ext cx="7467600" cy="430887"/>
          </a:xfrm>
          <a:prstGeom prst="rect">
            <a:avLst/>
          </a:prstGeom>
          <a:noFill/>
        </p:spPr>
        <p:txBody>
          <a:bodyPr wrap="square" rtlCol="0">
            <a:spAutoFit/>
          </a:bodyPr>
          <a:lstStyle/>
          <a:p>
            <a:r>
              <a:rPr lang="en-US" sz="2200" b="1" dirty="0">
                <a:solidFill>
                  <a:schemeClr val="bg1"/>
                </a:solidFill>
                <a:latin typeface="Arial Black" panose="020B0A04020102020204" pitchFamily="34" charset="0"/>
                <a:cs typeface="Arial" panose="020B0604020202020204" pitchFamily="34" charset="0"/>
              </a:rPr>
              <a:t>Contents</a:t>
            </a:r>
            <a:r>
              <a:rPr lang="en-US" sz="2200" b="1" dirty="0">
                <a:solidFill>
                  <a:schemeClr val="bg1"/>
                </a:solidFill>
                <a:latin typeface="Arial Black" panose="020B0A04020102020204" pitchFamily="34" charset="0"/>
                <a:cs typeface="Segoe UI Light" panose="020B0502040204020203" pitchFamily="34" charset="0"/>
              </a:rPr>
              <a:t> </a:t>
            </a:r>
          </a:p>
        </p:txBody>
      </p:sp>
      <p:sp>
        <p:nvSpPr>
          <p:cNvPr id="2" name="TextBox 1">
            <a:extLst>
              <a:ext uri="{FF2B5EF4-FFF2-40B4-BE49-F238E27FC236}">
                <a16:creationId xmlns:a16="http://schemas.microsoft.com/office/drawing/2014/main" id="{7C03D685-F86D-AB7A-9C13-CA7506976AA1}"/>
              </a:ext>
            </a:extLst>
          </p:cNvPr>
          <p:cNvSpPr txBox="1"/>
          <p:nvPr/>
        </p:nvSpPr>
        <p:spPr>
          <a:xfrm>
            <a:off x="427718" y="990600"/>
            <a:ext cx="7845425" cy="369331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Introduction / About the Research			3</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Executive Summary					4</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Event Management Trends				6</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Corporate Event Marketing Trends			20</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Attendee Trends					27</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Convention Center Trends				31</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About Access Intelligence Research &amp; Consulting	</a:t>
            </a:r>
            <a:r>
              <a:rPr lang="en-US">
                <a:solidFill>
                  <a:srgbClr val="002060"/>
                </a:solidFill>
                <a:latin typeface="Arial" panose="020B0604020202020204" pitchFamily="34" charset="0"/>
                <a:cs typeface="Arial" panose="020B0604020202020204" pitchFamily="34" charset="0"/>
              </a:rPr>
              <a:t>	37</a:t>
            </a:r>
            <a:endParaRPr lang="en-US"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BE860-632F-FB14-0E0F-D8832796EEFE}"/>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D7203FBD-0D1D-7790-34B5-47FC6978A31F}"/>
              </a:ext>
            </a:extLst>
          </p:cNvPr>
          <p:cNvSpPr>
            <a:spLocks noGrp="1"/>
          </p:cNvSpPr>
          <p:nvPr>
            <p:ph type="sldNum" sz="quarter" idx="12"/>
          </p:nvPr>
        </p:nvSpPr>
        <p:spPr>
          <a:xfrm>
            <a:off x="7086600" y="6523037"/>
            <a:ext cx="2133600" cy="365125"/>
          </a:xfrm>
        </p:spPr>
        <p:txBody>
          <a:bodyPr/>
          <a:lstStyle/>
          <a:p>
            <a:fld id="{7EE528F4-D5A0-4685-975C-C614BF32372E}" type="slidenum">
              <a:rPr lang="en-US" smtClean="0"/>
              <a:pPr/>
              <a:t>20</a:t>
            </a:fld>
            <a:endParaRPr lang="en-US" dirty="0"/>
          </a:p>
        </p:txBody>
      </p:sp>
      <p:sp>
        <p:nvSpPr>
          <p:cNvPr id="8194" name="AutoShape 2" descr="Related image">
            <a:extLst>
              <a:ext uri="{FF2B5EF4-FFF2-40B4-BE49-F238E27FC236}">
                <a16:creationId xmlns:a16="http://schemas.microsoft.com/office/drawing/2014/main" id="{8DFFCA9B-2131-53FA-7680-D319E463D531}"/>
              </a:ext>
            </a:extLst>
          </p:cNvPr>
          <p:cNvSpPr>
            <a:spLocks noChangeAspect="1" noChangeArrowheads="1"/>
          </p:cNvSpPr>
          <p:nvPr/>
        </p:nvSpPr>
        <p:spPr bwMode="auto">
          <a:xfrm>
            <a:off x="231775" y="-9842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a:extLst>
              <a:ext uri="{FF2B5EF4-FFF2-40B4-BE49-F238E27FC236}">
                <a16:creationId xmlns:a16="http://schemas.microsoft.com/office/drawing/2014/main" id="{B486F9C7-2D1E-9FE3-3F9C-8A999804290F}"/>
              </a:ext>
            </a:extLst>
          </p:cNvPr>
          <p:cNvSpPr txBox="1">
            <a:spLocks/>
          </p:cNvSpPr>
          <p:nvPr/>
        </p:nvSpPr>
        <p:spPr>
          <a:xfrm>
            <a:off x="7010400" y="652303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a:extLst>
              <a:ext uri="{FF2B5EF4-FFF2-40B4-BE49-F238E27FC236}">
                <a16:creationId xmlns:a16="http://schemas.microsoft.com/office/drawing/2014/main" id="{3908A1E1-1428-3E56-8289-02B105B7AEC1}"/>
              </a:ext>
            </a:extLst>
          </p:cNvPr>
          <p:cNvPicPr>
            <a:picLocks noChangeAspect="1" noChangeArrowheads="1"/>
          </p:cNvPicPr>
          <p:nvPr/>
        </p:nvPicPr>
        <p:blipFill>
          <a:blip r:embed="rId2" cstate="print"/>
          <a:srcRect/>
          <a:stretch>
            <a:fillRect/>
          </a:stretch>
        </p:blipFill>
        <p:spPr bwMode="auto">
          <a:xfrm>
            <a:off x="0" y="0"/>
            <a:ext cx="9235440" cy="7828243"/>
          </a:xfrm>
          <a:prstGeom prst="rect">
            <a:avLst/>
          </a:prstGeom>
          <a:noFill/>
          <a:ln w="9525">
            <a:noFill/>
            <a:miter lim="800000"/>
            <a:headEnd/>
            <a:tailEnd/>
          </a:ln>
        </p:spPr>
      </p:pic>
      <p:sp>
        <p:nvSpPr>
          <p:cNvPr id="2" name="TextBox 1">
            <a:extLst>
              <a:ext uri="{FF2B5EF4-FFF2-40B4-BE49-F238E27FC236}">
                <a16:creationId xmlns:a16="http://schemas.microsoft.com/office/drawing/2014/main" id="{D9ECC2E2-A2DF-BE77-B9DF-9872762F5BA4}"/>
              </a:ext>
            </a:extLst>
          </p:cNvPr>
          <p:cNvSpPr txBox="1"/>
          <p:nvPr/>
        </p:nvSpPr>
        <p:spPr>
          <a:xfrm>
            <a:off x="685800" y="1536045"/>
            <a:ext cx="7239000" cy="1815882"/>
          </a:xfrm>
          <a:prstGeom prst="rect">
            <a:avLst/>
          </a:prstGeom>
          <a:noFill/>
        </p:spPr>
        <p:txBody>
          <a:bodyPr wrap="square" rtlCol="0">
            <a:spAutoFit/>
          </a:bodyPr>
          <a:lstStyle/>
          <a:p>
            <a:r>
              <a:rPr lang="en-US" sz="5600" dirty="0">
                <a:solidFill>
                  <a:schemeClr val="bg1"/>
                </a:solidFill>
                <a:latin typeface="Arial Black" pitchFamily="34" charset="0"/>
              </a:rPr>
              <a:t>Corpore Event Marketing Trends</a:t>
            </a:r>
          </a:p>
        </p:txBody>
      </p:sp>
      <p:sp>
        <p:nvSpPr>
          <p:cNvPr id="3" name="Slide Number Placeholder 4">
            <a:extLst>
              <a:ext uri="{FF2B5EF4-FFF2-40B4-BE49-F238E27FC236}">
                <a16:creationId xmlns:a16="http://schemas.microsoft.com/office/drawing/2014/main" id="{C2A9416E-B26C-1552-C528-910FFA9D8213}"/>
              </a:ext>
            </a:extLst>
          </p:cNvPr>
          <p:cNvSpPr txBox="1">
            <a:spLocks/>
          </p:cNvSpPr>
          <p:nvPr/>
        </p:nvSpPr>
        <p:spPr>
          <a:xfrm>
            <a:off x="7010400" y="65532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20</a:t>
            </a:fld>
            <a:endParaRPr lang="en-US" dirty="0">
              <a:solidFill>
                <a:schemeClr val="bg1"/>
              </a:solidFill>
            </a:endParaRPr>
          </a:p>
        </p:txBody>
      </p:sp>
      <p:sp>
        <p:nvSpPr>
          <p:cNvPr id="4" name="TextBox 3">
            <a:extLst>
              <a:ext uri="{FF2B5EF4-FFF2-40B4-BE49-F238E27FC236}">
                <a16:creationId xmlns:a16="http://schemas.microsoft.com/office/drawing/2014/main" id="{C18C6853-907D-901E-461E-67CFB5DE3ACF}"/>
              </a:ext>
            </a:extLst>
          </p:cNvPr>
          <p:cNvSpPr txBox="1"/>
          <p:nvPr/>
        </p:nvSpPr>
        <p:spPr>
          <a:xfrm>
            <a:off x="914400" y="4724399"/>
            <a:ext cx="6629400" cy="492443"/>
          </a:xfrm>
          <a:prstGeom prst="rect">
            <a:avLst/>
          </a:prstGeom>
          <a:noFill/>
          <a:ln>
            <a:solidFill>
              <a:schemeClr val="bg1"/>
            </a:solidFill>
          </a:ln>
        </p:spPr>
        <p:txBody>
          <a:bodyPr wrap="square" rtlCol="0">
            <a:spAutoFit/>
          </a:bodyPr>
          <a:lstStyle/>
          <a:p>
            <a:r>
              <a:rPr lang="en-US" sz="1300" b="1" dirty="0">
                <a:solidFill>
                  <a:schemeClr val="bg1"/>
                </a:solidFill>
                <a:latin typeface="Arial" panose="020B0604020202020204" pitchFamily="34" charset="0"/>
                <a:cs typeface="Arial" panose="020B0604020202020204" pitchFamily="34" charset="0"/>
              </a:rPr>
              <a:t>Sources: Surveys of corporate event marketing teams in 2024 by Event Marketer magazine and Access Intelligence Research &amp; Consulting; over 500 responses </a:t>
            </a:r>
          </a:p>
        </p:txBody>
      </p:sp>
    </p:spTree>
    <p:extLst>
      <p:ext uri="{BB962C8B-B14F-4D97-AF65-F5344CB8AC3E}">
        <p14:creationId xmlns:p14="http://schemas.microsoft.com/office/powerpoint/2010/main" val="1461716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21</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Is the importance of event and experiential marketing at your company increasing or decreasing?</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Importance of Events and Experiential Marketing to Companies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584775"/>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Two-thirds of corporations and businesses see the importance of event and experiential marketing increasing within their organizations.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1433380566"/>
              </p:ext>
            </p:extLst>
          </p:nvPr>
        </p:nvGraphicFramePr>
        <p:xfrm>
          <a:off x="-38100" y="1828657"/>
          <a:ext cx="90297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4209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22</a:t>
            </a:fld>
            <a:endParaRPr lang="en-US" dirty="0"/>
          </a:p>
        </p:txBody>
      </p:sp>
      <p:sp>
        <p:nvSpPr>
          <p:cNvPr id="6" name="TextBox 5"/>
          <p:cNvSpPr txBox="1">
            <a:spLocks noChangeArrowheads="1"/>
          </p:cNvSpPr>
          <p:nvPr/>
        </p:nvSpPr>
        <p:spPr bwMode="auto">
          <a:xfrm>
            <a:off x="76200" y="6445272"/>
            <a:ext cx="90678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In 2025, do you expect your company to manage or participate in a larger or smaller number of evens compared to 2024?</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2025 Event Management and Participation vs. 2024 – Total Number of Events</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584775"/>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Just over half of companies (56%) say they will run or participate in a larger number of events in 2025 compared to 2024.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3888279023"/>
              </p:ext>
            </p:extLst>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0643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23</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Is ROI from your events and experiential programs increasing or decreasing?</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How Event Marketing ROI is Changing – Increasing, Same or Decreasing?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584775"/>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Exactly half of companies with event marketing programs say they see their event programs delivering increasing ROI.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2435737203"/>
              </p:ext>
            </p:extLst>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4992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24</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What are your company’s most important event and experiential marketing goals?</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Most Important Event and Event Marketing Goals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Market-facing corporate events are used to drive sales, generate leads and to connect with customers and prospects – and increase brand awareness. These core value elements do not change very much year-over-year.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2577428539"/>
              </p:ext>
            </p:extLst>
          </p:nvPr>
        </p:nvGraphicFramePr>
        <p:xfrm>
          <a:off x="-38100" y="1600200"/>
          <a:ext cx="9220200" cy="48766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9072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25</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What are your most important event and experiential marketing measurement metrics?</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Event Performance Measurement Metrics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1323439"/>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Measuring event investment and participation often focuses on various key metrics. Tied as the most often used metric along with driving sales, “on-site engagement” is a somewhat qualitative measurement that can include a number of metrics and measurement processes that differ from company to company. Sales impact, number of leads, and overall attendance and/or booth visitors are always key impact indicators.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4054928482"/>
              </p:ext>
            </p:extLst>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794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26</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do you expect your 2025 event and experiential budget to change compared to 2024?</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2025 Corporate Event Budget Growth Expectations</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Only 5% of the corporate event marketing personnel surveyed said that they expect their company’s event and experiential marketing budget to decrease next year. A total of 36% expect event budgets to increase by a robust 8% to 15%. </a:t>
            </a:r>
          </a:p>
        </p:txBody>
      </p:sp>
      <p:graphicFrame>
        <p:nvGraphicFramePr>
          <p:cNvPr id="2" name="Chart 1">
            <a:extLst>
              <a:ext uri="{FF2B5EF4-FFF2-40B4-BE49-F238E27FC236}">
                <a16:creationId xmlns:a16="http://schemas.microsoft.com/office/drawing/2014/main" id="{E067550A-5BF7-BDE8-185A-6A5E1A275860}"/>
              </a:ext>
            </a:extLst>
          </p:cNvPr>
          <p:cNvGraphicFramePr/>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6848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70217-993A-188B-9934-4AB0E5602166}"/>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89ADAC66-61BF-ABBD-0F4E-6744B5DA30A2}"/>
              </a:ext>
            </a:extLst>
          </p:cNvPr>
          <p:cNvSpPr>
            <a:spLocks noGrp="1"/>
          </p:cNvSpPr>
          <p:nvPr>
            <p:ph type="sldNum" sz="quarter" idx="12"/>
          </p:nvPr>
        </p:nvSpPr>
        <p:spPr>
          <a:xfrm>
            <a:off x="7086600" y="6523037"/>
            <a:ext cx="2133600" cy="365125"/>
          </a:xfrm>
        </p:spPr>
        <p:txBody>
          <a:bodyPr/>
          <a:lstStyle/>
          <a:p>
            <a:fld id="{7EE528F4-D5A0-4685-975C-C614BF32372E}" type="slidenum">
              <a:rPr lang="en-US" smtClean="0"/>
              <a:pPr/>
              <a:t>27</a:t>
            </a:fld>
            <a:endParaRPr lang="en-US" dirty="0"/>
          </a:p>
        </p:txBody>
      </p:sp>
      <p:sp>
        <p:nvSpPr>
          <p:cNvPr id="8194" name="AutoShape 2" descr="Related image">
            <a:extLst>
              <a:ext uri="{FF2B5EF4-FFF2-40B4-BE49-F238E27FC236}">
                <a16:creationId xmlns:a16="http://schemas.microsoft.com/office/drawing/2014/main" id="{9B9F0ED1-BB1E-5B84-8913-D5CE33463D9D}"/>
              </a:ext>
            </a:extLst>
          </p:cNvPr>
          <p:cNvSpPr>
            <a:spLocks noChangeAspect="1" noChangeArrowheads="1"/>
          </p:cNvSpPr>
          <p:nvPr/>
        </p:nvSpPr>
        <p:spPr bwMode="auto">
          <a:xfrm>
            <a:off x="231775" y="-9842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a:extLst>
              <a:ext uri="{FF2B5EF4-FFF2-40B4-BE49-F238E27FC236}">
                <a16:creationId xmlns:a16="http://schemas.microsoft.com/office/drawing/2014/main" id="{6636338F-CD39-18BB-6BEB-0DB0A58B30A8}"/>
              </a:ext>
            </a:extLst>
          </p:cNvPr>
          <p:cNvSpPr txBox="1">
            <a:spLocks/>
          </p:cNvSpPr>
          <p:nvPr/>
        </p:nvSpPr>
        <p:spPr>
          <a:xfrm>
            <a:off x="7010400" y="652303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a:extLst>
              <a:ext uri="{FF2B5EF4-FFF2-40B4-BE49-F238E27FC236}">
                <a16:creationId xmlns:a16="http://schemas.microsoft.com/office/drawing/2014/main" id="{57459B26-580A-EBE6-C79E-CCC142C3150F}"/>
              </a:ext>
            </a:extLst>
          </p:cNvPr>
          <p:cNvPicPr>
            <a:picLocks noChangeAspect="1" noChangeArrowheads="1"/>
          </p:cNvPicPr>
          <p:nvPr/>
        </p:nvPicPr>
        <p:blipFill>
          <a:blip r:embed="rId2" cstate="print"/>
          <a:srcRect/>
          <a:stretch>
            <a:fillRect/>
          </a:stretch>
        </p:blipFill>
        <p:spPr bwMode="auto">
          <a:xfrm>
            <a:off x="0" y="0"/>
            <a:ext cx="9235440" cy="7828243"/>
          </a:xfrm>
          <a:prstGeom prst="rect">
            <a:avLst/>
          </a:prstGeom>
          <a:noFill/>
          <a:ln w="9525">
            <a:noFill/>
            <a:miter lim="800000"/>
            <a:headEnd/>
            <a:tailEnd/>
          </a:ln>
        </p:spPr>
      </p:pic>
      <p:sp>
        <p:nvSpPr>
          <p:cNvPr id="2" name="TextBox 1">
            <a:extLst>
              <a:ext uri="{FF2B5EF4-FFF2-40B4-BE49-F238E27FC236}">
                <a16:creationId xmlns:a16="http://schemas.microsoft.com/office/drawing/2014/main" id="{7D5EBA82-DF30-44F8-F7E3-829EE59E3B52}"/>
              </a:ext>
            </a:extLst>
          </p:cNvPr>
          <p:cNvSpPr txBox="1"/>
          <p:nvPr/>
        </p:nvSpPr>
        <p:spPr>
          <a:xfrm>
            <a:off x="685800" y="1536045"/>
            <a:ext cx="7239000" cy="954107"/>
          </a:xfrm>
          <a:prstGeom prst="rect">
            <a:avLst/>
          </a:prstGeom>
          <a:noFill/>
        </p:spPr>
        <p:txBody>
          <a:bodyPr wrap="square" rtlCol="0">
            <a:spAutoFit/>
          </a:bodyPr>
          <a:lstStyle/>
          <a:p>
            <a:r>
              <a:rPr lang="en-US" sz="5600" dirty="0">
                <a:solidFill>
                  <a:schemeClr val="bg1"/>
                </a:solidFill>
                <a:latin typeface="Arial Black" pitchFamily="34" charset="0"/>
              </a:rPr>
              <a:t>Attendee Trends</a:t>
            </a:r>
          </a:p>
        </p:txBody>
      </p:sp>
      <p:sp>
        <p:nvSpPr>
          <p:cNvPr id="3" name="Slide Number Placeholder 4">
            <a:extLst>
              <a:ext uri="{FF2B5EF4-FFF2-40B4-BE49-F238E27FC236}">
                <a16:creationId xmlns:a16="http://schemas.microsoft.com/office/drawing/2014/main" id="{7E2035F6-A80D-1BAB-D8E9-C4744D527F6A}"/>
              </a:ext>
            </a:extLst>
          </p:cNvPr>
          <p:cNvSpPr txBox="1">
            <a:spLocks/>
          </p:cNvSpPr>
          <p:nvPr/>
        </p:nvSpPr>
        <p:spPr>
          <a:xfrm>
            <a:off x="7010400" y="65532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27</a:t>
            </a:fld>
            <a:endParaRPr lang="en-US" dirty="0">
              <a:solidFill>
                <a:schemeClr val="bg1"/>
              </a:solidFill>
            </a:endParaRPr>
          </a:p>
        </p:txBody>
      </p:sp>
      <p:sp>
        <p:nvSpPr>
          <p:cNvPr id="4" name="TextBox 3">
            <a:extLst>
              <a:ext uri="{FF2B5EF4-FFF2-40B4-BE49-F238E27FC236}">
                <a16:creationId xmlns:a16="http://schemas.microsoft.com/office/drawing/2014/main" id="{3C54EBFD-985B-C236-8BDE-155B1C614175}"/>
              </a:ext>
            </a:extLst>
          </p:cNvPr>
          <p:cNvSpPr txBox="1"/>
          <p:nvPr/>
        </p:nvSpPr>
        <p:spPr>
          <a:xfrm>
            <a:off x="914400" y="4724399"/>
            <a:ext cx="6400800" cy="492443"/>
          </a:xfrm>
          <a:prstGeom prst="rect">
            <a:avLst/>
          </a:prstGeom>
          <a:noFill/>
          <a:ln>
            <a:solidFill>
              <a:schemeClr val="bg1"/>
            </a:solidFill>
          </a:ln>
        </p:spPr>
        <p:txBody>
          <a:bodyPr wrap="square" rtlCol="0">
            <a:spAutoFit/>
          </a:bodyPr>
          <a:lstStyle/>
          <a:p>
            <a:r>
              <a:rPr lang="en-US" sz="1300" b="1" dirty="0">
                <a:solidFill>
                  <a:schemeClr val="bg1"/>
                </a:solidFill>
                <a:latin typeface="Arial" panose="020B0604020202020204" pitchFamily="34" charset="0"/>
                <a:cs typeface="Arial" panose="020B0604020202020204" pitchFamily="34" charset="0"/>
              </a:rPr>
              <a:t>Sources: Surveys of B2B and B2C event attendees in 2024 by Event Marketer magazine and Access Intelligence Research &amp; Consulting; over 500 responses </a:t>
            </a:r>
          </a:p>
        </p:txBody>
      </p:sp>
    </p:spTree>
    <p:extLst>
      <p:ext uri="{BB962C8B-B14F-4D97-AF65-F5344CB8AC3E}">
        <p14:creationId xmlns:p14="http://schemas.microsoft.com/office/powerpoint/2010/main" val="2297159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28</a:t>
            </a:fld>
            <a:endParaRPr lang="en-US" dirty="0"/>
          </a:p>
        </p:txBody>
      </p:sp>
      <p:sp>
        <p:nvSpPr>
          <p:cNvPr id="6" name="TextBox 5"/>
          <p:cNvSpPr txBox="1">
            <a:spLocks noChangeArrowheads="1"/>
          </p:cNvSpPr>
          <p:nvPr/>
        </p:nvSpPr>
        <p:spPr bwMode="auto">
          <a:xfrm>
            <a:off x="76200" y="6400800"/>
            <a:ext cx="8763000" cy="44146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Looking out to 2025, do you expect to attend more, the same or a smaller number of conventions, exhibitions, and business conferences than in 2024?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Will Attendees Attend More, Same or Less Events in 2025 vs. 2024?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1077218"/>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In a sign of strength for the business events industry, a total of 91% of attendees say they will attend more or the same number of in-person events in 2025 compared to 2024. The overall industry attendance rebound continues and is strengthening. A quite high percentage (69%) say they will attend more events next year.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2372805664"/>
              </p:ext>
            </p:extLst>
          </p:nvPr>
        </p:nvGraphicFramePr>
        <p:xfrm>
          <a:off x="-38100" y="1718444"/>
          <a:ext cx="9220200" cy="43775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3470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29</a:t>
            </a:fld>
            <a:endParaRPr lang="en-US" dirty="0"/>
          </a:p>
        </p:txBody>
      </p:sp>
      <p:sp>
        <p:nvSpPr>
          <p:cNvPr id="6" name="TextBox 5"/>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What types of events to you think you will attend more of in 2025 compared to this year?</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What Types of Events Will Be Attended More Often in 2025 vs. 2024?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1077218"/>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Regional and local exhibitions and trade shows are expected to be frequented more by business event attendees next year. Conferences and the larger, most important industry conventions and exhibitions are also expected to see more attendance visits in 2025 compared to 2024, according to more than half of the respondents.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3862426180"/>
              </p:ext>
            </p:extLst>
          </p:nvPr>
        </p:nvGraphicFramePr>
        <p:xfrm>
          <a:off x="-38100" y="1828657"/>
          <a:ext cx="90297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595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A2241-FC48-DF41-56C6-622758085A8D}"/>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1D37F9DB-4CC9-2204-555D-A45F3F333511}"/>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3</a:t>
            </a:fld>
            <a:endParaRPr lang="en-US" dirty="0"/>
          </a:p>
        </p:txBody>
      </p:sp>
      <p:pic>
        <p:nvPicPr>
          <p:cNvPr id="4" name="Picture 2">
            <a:extLst>
              <a:ext uri="{FF2B5EF4-FFF2-40B4-BE49-F238E27FC236}">
                <a16:creationId xmlns:a16="http://schemas.microsoft.com/office/drawing/2014/main" id="{800A84C9-B589-FBBE-BE0A-3545B574317D}"/>
              </a:ext>
            </a:extLst>
          </p:cNvPr>
          <p:cNvPicPr>
            <a:picLocks noChangeAspect="1" noChangeArrowheads="1"/>
          </p:cNvPicPr>
          <p:nvPr/>
        </p:nvPicPr>
        <p:blipFill>
          <a:blip r:embed="rId2" cstate="print"/>
          <a:srcRect/>
          <a:stretch>
            <a:fillRect/>
          </a:stretch>
        </p:blipFill>
        <p:spPr bwMode="auto">
          <a:xfrm>
            <a:off x="0" y="0"/>
            <a:ext cx="9144000" cy="593465"/>
          </a:xfrm>
          <a:prstGeom prst="rect">
            <a:avLst/>
          </a:prstGeom>
          <a:noFill/>
          <a:ln w="9525">
            <a:noFill/>
            <a:miter lim="800000"/>
            <a:headEnd/>
            <a:tailEnd/>
          </a:ln>
        </p:spPr>
      </p:pic>
      <p:sp>
        <p:nvSpPr>
          <p:cNvPr id="5" name="TextBox 4">
            <a:extLst>
              <a:ext uri="{FF2B5EF4-FFF2-40B4-BE49-F238E27FC236}">
                <a16:creationId xmlns:a16="http://schemas.microsoft.com/office/drawing/2014/main" id="{DE262795-9938-A7DD-1E84-89CBB6ED7373}"/>
              </a:ext>
            </a:extLst>
          </p:cNvPr>
          <p:cNvSpPr txBox="1"/>
          <p:nvPr/>
        </p:nvSpPr>
        <p:spPr>
          <a:xfrm>
            <a:off x="76200" y="76200"/>
            <a:ext cx="8991600" cy="384721"/>
          </a:xfrm>
          <a:prstGeom prst="rect">
            <a:avLst/>
          </a:prstGeom>
          <a:noFill/>
        </p:spPr>
        <p:txBody>
          <a:bodyPr wrap="square" rtlCol="0">
            <a:spAutoFit/>
          </a:bodyPr>
          <a:lstStyle/>
          <a:p>
            <a:r>
              <a:rPr lang="en-US" sz="1900" b="1" dirty="0">
                <a:solidFill>
                  <a:schemeClr val="bg1"/>
                </a:solidFill>
                <a:latin typeface="Arial" panose="020B0604020202020204" pitchFamily="34" charset="0"/>
                <a:cs typeface="Arial" panose="020B0604020202020204" pitchFamily="34" charset="0"/>
              </a:rPr>
              <a:t>Introduction / About the Research  </a:t>
            </a:r>
          </a:p>
        </p:txBody>
      </p:sp>
      <p:sp>
        <p:nvSpPr>
          <p:cNvPr id="3" name="TextBox 2">
            <a:extLst>
              <a:ext uri="{FF2B5EF4-FFF2-40B4-BE49-F238E27FC236}">
                <a16:creationId xmlns:a16="http://schemas.microsoft.com/office/drawing/2014/main" id="{7BE15B9D-3D83-71F1-300C-DCFECC818FD3}"/>
              </a:ext>
            </a:extLst>
          </p:cNvPr>
          <p:cNvSpPr txBox="1"/>
          <p:nvPr/>
        </p:nvSpPr>
        <p:spPr>
          <a:xfrm>
            <a:off x="369463" y="914400"/>
            <a:ext cx="8077200" cy="3431389"/>
          </a:xfrm>
          <a:prstGeom prst="rect">
            <a:avLst/>
          </a:prstGeom>
          <a:noFill/>
        </p:spPr>
        <p:txBody>
          <a:bodyPr wrap="square" rtlCol="0">
            <a:spAutoFit/>
          </a:bodyPr>
          <a:lstStyle/>
          <a:p>
            <a:pPr>
              <a:lnSpc>
                <a:spcPct val="107000"/>
              </a:lnSpc>
              <a:tabLst>
                <a:tab pos="457200" algn="l"/>
                <a:tab pos="762000" algn="l"/>
              </a:tabLst>
            </a:pPr>
            <a:r>
              <a:rPr lang="en-US" sz="1700" dirty="0">
                <a:solidFill>
                  <a:srgbClr val="002060"/>
                </a:solidFill>
                <a:latin typeface="Arial" pitchFamily="34" charset="0"/>
                <a:cs typeface="Arial" pitchFamily="34" charset="0"/>
              </a:rPr>
              <a:t>This report provides a summary of recent research covering the event and venue industry. The analysis provides a data-focused overview of the key trends impacting the main segments of the event and meetings industry. </a:t>
            </a:r>
          </a:p>
          <a:p>
            <a:pPr>
              <a:lnSpc>
                <a:spcPct val="107000"/>
              </a:lnSpc>
              <a:tabLst>
                <a:tab pos="457200" algn="l"/>
                <a:tab pos="762000" algn="l"/>
              </a:tabLst>
            </a:pPr>
            <a:endParaRPr lang="en-US" sz="1700" dirty="0">
              <a:solidFill>
                <a:srgbClr val="002060"/>
              </a:solidFill>
              <a:latin typeface="Arial" pitchFamily="34" charset="0"/>
              <a:cs typeface="Arial" pitchFamily="34" charset="0"/>
            </a:endParaRPr>
          </a:p>
          <a:p>
            <a:pPr>
              <a:lnSpc>
                <a:spcPct val="107000"/>
              </a:lnSpc>
              <a:tabLst>
                <a:tab pos="457200" algn="l"/>
                <a:tab pos="762000" algn="l"/>
              </a:tabLst>
            </a:pPr>
            <a:r>
              <a:rPr lang="en-US" sz="1700" dirty="0">
                <a:solidFill>
                  <a:srgbClr val="002060"/>
                </a:solidFill>
                <a:latin typeface="Arial" pitchFamily="34" charset="0"/>
                <a:cs typeface="Arial" pitchFamily="34" charset="0"/>
              </a:rPr>
              <a:t>The focus is on major association conventions, for-profit exhibitions and conferences, and corporate event marketing programs. Research on convention centers, destinations and attendees is also provided. The various studies were conduced in 2024 and 2023 by Access Intelligence and Event Marketer magazine. </a:t>
            </a:r>
          </a:p>
          <a:p>
            <a:pPr>
              <a:lnSpc>
                <a:spcPct val="107000"/>
              </a:lnSpc>
              <a:tabLst>
                <a:tab pos="457200" algn="l"/>
                <a:tab pos="762000" algn="l"/>
              </a:tabLst>
            </a:pPr>
            <a:endParaRPr lang="en-US" sz="1700" dirty="0">
              <a:solidFill>
                <a:srgbClr val="002060"/>
              </a:solidFill>
              <a:latin typeface="Arial" pitchFamily="34" charset="0"/>
              <a:cs typeface="Arial" pitchFamily="34" charset="0"/>
            </a:endParaRPr>
          </a:p>
          <a:p>
            <a:pPr>
              <a:lnSpc>
                <a:spcPct val="107000"/>
              </a:lnSpc>
              <a:tabLst>
                <a:tab pos="457200" algn="l"/>
                <a:tab pos="762000" algn="l"/>
              </a:tabLst>
            </a:pPr>
            <a:r>
              <a:rPr lang="en-US" sz="1700" dirty="0">
                <a:solidFill>
                  <a:srgbClr val="002060"/>
                </a:solidFill>
                <a:latin typeface="Arial" pitchFamily="34" charset="0"/>
                <a:cs typeface="Arial" pitchFamily="34" charset="0"/>
              </a:rPr>
              <a:t>Please send any questions about these findings to Michael Hughes, Managing Director of Research &amp; Consulting, Access Intelligence: </a:t>
            </a:r>
            <a:r>
              <a:rPr lang="en-US" sz="1700" dirty="0">
                <a:solidFill>
                  <a:srgbClr val="002060"/>
                </a:solidFill>
                <a:latin typeface="Arial" pitchFamily="34" charset="0"/>
                <a:cs typeface="Arial" pitchFamily="34" charset="0"/>
                <a:hlinkClick r:id="rId3">
                  <a:extLst>
                    <a:ext uri="{A12FA001-AC4F-418D-AE19-62706E023703}">
                      <ahyp:hlinkClr xmlns:ahyp="http://schemas.microsoft.com/office/drawing/2018/hyperlinkcolor" val="tx"/>
                    </a:ext>
                  </a:extLst>
                </a:hlinkClick>
              </a:rPr>
              <a:t>mhughes@accessintel.com</a:t>
            </a:r>
            <a:r>
              <a:rPr lang="en-US" sz="1700" dirty="0">
                <a:solidFill>
                  <a:srgbClr val="002060"/>
                </a:solidFill>
                <a:latin typeface="Arial" pitchFamily="34" charset="0"/>
                <a:cs typeface="Arial" pitchFamily="34" charset="0"/>
              </a:rPr>
              <a:t> </a:t>
            </a:r>
          </a:p>
        </p:txBody>
      </p:sp>
      <p:pic>
        <p:nvPicPr>
          <p:cNvPr id="2" name="Picture 1" descr="C:\Users\Michael Hughes\Desktop\AI Red 7\Logos AI Research &amp; Consulting\AI Research and Consulting.png">
            <a:extLst>
              <a:ext uri="{FF2B5EF4-FFF2-40B4-BE49-F238E27FC236}">
                <a16:creationId xmlns:a16="http://schemas.microsoft.com/office/drawing/2014/main" id="{CA99F4AD-1D1C-E154-8663-415128C9B861}"/>
              </a:ext>
            </a:extLst>
          </p:cNvPr>
          <p:cNvPicPr>
            <a:picLocks noChangeAspect="1" noChangeArrowheads="1"/>
          </p:cNvPicPr>
          <p:nvPr/>
        </p:nvPicPr>
        <p:blipFill>
          <a:blip r:embed="rId4" cstate="print"/>
          <a:srcRect/>
          <a:stretch>
            <a:fillRect/>
          </a:stretch>
        </p:blipFill>
        <p:spPr bwMode="auto">
          <a:xfrm>
            <a:off x="546435" y="4721315"/>
            <a:ext cx="1931468" cy="731520"/>
          </a:xfrm>
          <a:prstGeom prst="rect">
            <a:avLst/>
          </a:prstGeom>
          <a:noFill/>
        </p:spPr>
      </p:pic>
      <p:pic>
        <p:nvPicPr>
          <p:cNvPr id="6" name="Picture 2" descr="C:\Users\Michael Hughes\Desktop\AI Red 7\Event Marketer\EM Logo 2017 (2).png">
            <a:extLst>
              <a:ext uri="{FF2B5EF4-FFF2-40B4-BE49-F238E27FC236}">
                <a16:creationId xmlns:a16="http://schemas.microsoft.com/office/drawing/2014/main" id="{0F844BE7-2E83-43BD-6784-4990D07443B7}"/>
              </a:ext>
            </a:extLst>
          </p:cNvPr>
          <p:cNvPicPr>
            <a:picLocks noChangeAspect="1" noChangeArrowheads="1"/>
          </p:cNvPicPr>
          <p:nvPr/>
        </p:nvPicPr>
        <p:blipFill>
          <a:blip r:embed="rId5" cstate="print"/>
          <a:srcRect/>
          <a:stretch>
            <a:fillRect/>
          </a:stretch>
        </p:blipFill>
        <p:spPr bwMode="auto">
          <a:xfrm>
            <a:off x="2895600" y="4771314"/>
            <a:ext cx="2225041" cy="548640"/>
          </a:xfrm>
          <a:prstGeom prst="rect">
            <a:avLst/>
          </a:prstGeom>
          <a:noFill/>
        </p:spPr>
      </p:pic>
    </p:spTree>
    <p:extLst>
      <p:ext uri="{BB962C8B-B14F-4D97-AF65-F5344CB8AC3E}">
        <p14:creationId xmlns:p14="http://schemas.microsoft.com/office/powerpoint/2010/main" val="3611671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30</a:t>
            </a:fld>
            <a:endParaRPr lang="en-US" dirty="0"/>
          </a:p>
        </p:txBody>
      </p:sp>
      <p:sp>
        <p:nvSpPr>
          <p:cNvPr id="6" name="TextBox 5"/>
          <p:cNvSpPr txBox="1">
            <a:spLocks noChangeArrowheads="1"/>
          </p:cNvSpPr>
          <p:nvPr/>
        </p:nvSpPr>
        <p:spPr bwMode="auto">
          <a:xfrm>
            <a:off x="76200" y="64452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Why do you attend conventions, exhibitions and business conferences?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Why Attendees Attend Business Events, Exhibitions and Conferences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763000" cy="1815882"/>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Typically, responses to this type of “why attendees attend” question finds that “networking” is the primary value and reason for attending – but this 2024 survey has more attendees selecting “learn” as their main reason. The switch may be explained but the uncertainties around the length of the business expansion and the impact of technology, and AI in particular, on various industry sectors. It’s also possible that the last few years have experienced a wave of in-person networking and that now in 2024 the focus has shifted to accessing specific information and trying to understand the potential impact of trends and issues.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484808760"/>
              </p:ext>
            </p:extLst>
          </p:nvPr>
        </p:nvGraphicFramePr>
        <p:xfrm>
          <a:off x="-38100" y="2550929"/>
          <a:ext cx="9105900" cy="40022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0441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898CD-8510-DE30-4EEF-B2CE958AC128}"/>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AD946669-A7FC-1E81-E2EC-70F7BACF99C6}"/>
              </a:ext>
            </a:extLst>
          </p:cNvPr>
          <p:cNvSpPr>
            <a:spLocks noGrp="1"/>
          </p:cNvSpPr>
          <p:nvPr>
            <p:ph type="sldNum" sz="quarter" idx="12"/>
          </p:nvPr>
        </p:nvSpPr>
        <p:spPr>
          <a:xfrm>
            <a:off x="7086600" y="6523037"/>
            <a:ext cx="2133600" cy="365125"/>
          </a:xfrm>
        </p:spPr>
        <p:txBody>
          <a:bodyPr/>
          <a:lstStyle/>
          <a:p>
            <a:fld id="{7EE528F4-D5A0-4685-975C-C614BF32372E}" type="slidenum">
              <a:rPr lang="en-US" smtClean="0"/>
              <a:pPr/>
              <a:t>31</a:t>
            </a:fld>
            <a:endParaRPr lang="en-US" dirty="0"/>
          </a:p>
        </p:txBody>
      </p:sp>
      <p:sp>
        <p:nvSpPr>
          <p:cNvPr id="8194" name="AutoShape 2" descr="Related image">
            <a:extLst>
              <a:ext uri="{FF2B5EF4-FFF2-40B4-BE49-F238E27FC236}">
                <a16:creationId xmlns:a16="http://schemas.microsoft.com/office/drawing/2014/main" id="{66C9D76F-F469-5A1A-51AC-D47C4BE88CD4}"/>
              </a:ext>
            </a:extLst>
          </p:cNvPr>
          <p:cNvSpPr>
            <a:spLocks noChangeAspect="1" noChangeArrowheads="1"/>
          </p:cNvSpPr>
          <p:nvPr/>
        </p:nvSpPr>
        <p:spPr bwMode="auto">
          <a:xfrm>
            <a:off x="231775" y="-9842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a:extLst>
              <a:ext uri="{FF2B5EF4-FFF2-40B4-BE49-F238E27FC236}">
                <a16:creationId xmlns:a16="http://schemas.microsoft.com/office/drawing/2014/main" id="{63DC6F76-E615-5946-7273-4DF206E65A31}"/>
              </a:ext>
            </a:extLst>
          </p:cNvPr>
          <p:cNvSpPr txBox="1">
            <a:spLocks/>
          </p:cNvSpPr>
          <p:nvPr/>
        </p:nvSpPr>
        <p:spPr>
          <a:xfrm>
            <a:off x="7010400" y="652303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a:extLst>
              <a:ext uri="{FF2B5EF4-FFF2-40B4-BE49-F238E27FC236}">
                <a16:creationId xmlns:a16="http://schemas.microsoft.com/office/drawing/2014/main" id="{7A98F834-5A50-2A2C-16D7-9C585E76B259}"/>
              </a:ext>
            </a:extLst>
          </p:cNvPr>
          <p:cNvPicPr>
            <a:picLocks noChangeAspect="1" noChangeArrowheads="1"/>
          </p:cNvPicPr>
          <p:nvPr/>
        </p:nvPicPr>
        <p:blipFill>
          <a:blip r:embed="rId2" cstate="print"/>
          <a:srcRect/>
          <a:stretch>
            <a:fillRect/>
          </a:stretch>
        </p:blipFill>
        <p:spPr bwMode="auto">
          <a:xfrm>
            <a:off x="0" y="0"/>
            <a:ext cx="9235440" cy="7828243"/>
          </a:xfrm>
          <a:prstGeom prst="rect">
            <a:avLst/>
          </a:prstGeom>
          <a:noFill/>
          <a:ln w="9525">
            <a:noFill/>
            <a:miter lim="800000"/>
            <a:headEnd/>
            <a:tailEnd/>
          </a:ln>
        </p:spPr>
      </p:pic>
      <p:sp>
        <p:nvSpPr>
          <p:cNvPr id="2" name="TextBox 1">
            <a:extLst>
              <a:ext uri="{FF2B5EF4-FFF2-40B4-BE49-F238E27FC236}">
                <a16:creationId xmlns:a16="http://schemas.microsoft.com/office/drawing/2014/main" id="{5C2ABB4B-7E5D-C0D3-1BFA-F2B9445B6256}"/>
              </a:ext>
            </a:extLst>
          </p:cNvPr>
          <p:cNvSpPr txBox="1"/>
          <p:nvPr/>
        </p:nvSpPr>
        <p:spPr>
          <a:xfrm>
            <a:off x="685800" y="1536045"/>
            <a:ext cx="7239000" cy="1815882"/>
          </a:xfrm>
          <a:prstGeom prst="rect">
            <a:avLst/>
          </a:prstGeom>
          <a:noFill/>
        </p:spPr>
        <p:txBody>
          <a:bodyPr wrap="square" rtlCol="0">
            <a:spAutoFit/>
          </a:bodyPr>
          <a:lstStyle/>
          <a:p>
            <a:r>
              <a:rPr lang="en-US" sz="5600" dirty="0">
                <a:solidFill>
                  <a:schemeClr val="bg1"/>
                </a:solidFill>
                <a:latin typeface="Arial Black" pitchFamily="34" charset="0"/>
              </a:rPr>
              <a:t>Convention Center Trends</a:t>
            </a:r>
          </a:p>
        </p:txBody>
      </p:sp>
      <p:sp>
        <p:nvSpPr>
          <p:cNvPr id="3" name="Slide Number Placeholder 4">
            <a:extLst>
              <a:ext uri="{FF2B5EF4-FFF2-40B4-BE49-F238E27FC236}">
                <a16:creationId xmlns:a16="http://schemas.microsoft.com/office/drawing/2014/main" id="{1D8FEAC8-18AD-13E2-64DC-44CC736E2889}"/>
              </a:ext>
            </a:extLst>
          </p:cNvPr>
          <p:cNvSpPr txBox="1">
            <a:spLocks/>
          </p:cNvSpPr>
          <p:nvPr/>
        </p:nvSpPr>
        <p:spPr>
          <a:xfrm>
            <a:off x="7010400" y="65532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31</a:t>
            </a:fld>
            <a:endParaRPr lang="en-US" dirty="0">
              <a:solidFill>
                <a:schemeClr val="bg1"/>
              </a:solidFill>
            </a:endParaRPr>
          </a:p>
        </p:txBody>
      </p:sp>
      <p:sp>
        <p:nvSpPr>
          <p:cNvPr id="4" name="TextBox 3">
            <a:extLst>
              <a:ext uri="{FF2B5EF4-FFF2-40B4-BE49-F238E27FC236}">
                <a16:creationId xmlns:a16="http://schemas.microsoft.com/office/drawing/2014/main" id="{1E5A5033-4A0C-F98D-2CCC-40A3B5460E5F}"/>
              </a:ext>
            </a:extLst>
          </p:cNvPr>
          <p:cNvSpPr txBox="1"/>
          <p:nvPr/>
        </p:nvSpPr>
        <p:spPr>
          <a:xfrm>
            <a:off x="914400" y="4724399"/>
            <a:ext cx="6096000" cy="692497"/>
          </a:xfrm>
          <a:prstGeom prst="rect">
            <a:avLst/>
          </a:prstGeom>
          <a:noFill/>
          <a:ln>
            <a:solidFill>
              <a:schemeClr val="bg1"/>
            </a:solidFill>
          </a:ln>
        </p:spPr>
        <p:txBody>
          <a:bodyPr wrap="square" rtlCol="0">
            <a:spAutoFit/>
          </a:bodyPr>
          <a:lstStyle/>
          <a:p>
            <a:r>
              <a:rPr lang="en-US" sz="1300" b="1" dirty="0">
                <a:solidFill>
                  <a:schemeClr val="bg1"/>
                </a:solidFill>
                <a:latin typeface="Arial" panose="020B0604020202020204" pitchFamily="34" charset="0"/>
                <a:cs typeface="Arial" panose="020B0604020202020204" pitchFamily="34" charset="0"/>
              </a:rPr>
              <a:t>Sources: Surveys of convention center management teams by Access Intelligence with the Intentional Association of Convention Centers and the Convention Center Consortium in 2023 and 2024; over 200 responses </a:t>
            </a:r>
          </a:p>
        </p:txBody>
      </p:sp>
    </p:spTree>
    <p:extLst>
      <p:ext uri="{BB962C8B-B14F-4D97-AF65-F5344CB8AC3E}">
        <p14:creationId xmlns:p14="http://schemas.microsoft.com/office/powerpoint/2010/main" val="3804980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a:xfrm>
            <a:off x="7443787" y="6442006"/>
            <a:ext cx="1600200" cy="273844"/>
          </a:xfrm>
        </p:spPr>
        <p:txBody>
          <a:bodyPr/>
          <a:lstStyle/>
          <a:p>
            <a:fld id="{7EE528F4-D5A0-4685-975C-C614BF32372E}" type="slidenum">
              <a:rPr lang="en-US" smtClean="0"/>
              <a:pPr/>
              <a:t>32</a:t>
            </a:fld>
            <a:endParaRPr lang="en-US" dirty="0"/>
          </a:p>
        </p:txBody>
      </p:sp>
      <p:sp>
        <p:nvSpPr>
          <p:cNvPr id="8194" name="AutoShape 2" descr="Related image"/>
          <p:cNvSpPr>
            <a:spLocks noChangeAspect="1" noChangeArrowheads="1"/>
          </p:cNvSpPr>
          <p:nvPr/>
        </p:nvSpPr>
        <p:spPr bwMode="auto">
          <a:xfrm>
            <a:off x="1259681" y="748903"/>
            <a:ext cx="228600" cy="228601"/>
          </a:xfrm>
          <a:prstGeom prst="rect">
            <a:avLst/>
          </a:prstGeom>
          <a:noFill/>
        </p:spPr>
        <p:txBody>
          <a:bodyPr vert="horz" wrap="square" lIns="68580" tIns="34290" rIns="68580" bIns="34290" numCol="1" anchor="t" anchorCtr="0" compatLnSpc="1">
            <a:prstTxWarp prst="textNoShape">
              <a:avLst/>
            </a:prstTxWarp>
          </a:bodyPr>
          <a:lstStyle/>
          <a:p>
            <a:endParaRPr lang="en-US" sz="1350" dirty="0"/>
          </a:p>
        </p:txBody>
      </p:sp>
      <p:sp>
        <p:nvSpPr>
          <p:cNvPr id="6" name="Slide Number Placeholder 4"/>
          <p:cNvSpPr txBox="1">
            <a:spLocks/>
          </p:cNvSpPr>
          <p:nvPr/>
        </p:nvSpPr>
        <p:spPr>
          <a:xfrm>
            <a:off x="6343650" y="5715001"/>
            <a:ext cx="1600200" cy="273844"/>
          </a:xfrm>
          <a:prstGeom prst="rect">
            <a:avLst/>
          </a:prstGeom>
        </p:spPr>
        <p:txBody>
          <a:bodyPr vert="horz" lIns="68580" tIns="34290" rIns="68580" bIns="34290" rtlCol="0" anchor="ctr"/>
          <a:lstStyle/>
          <a:p>
            <a:pPr algn="r">
              <a:defRPr/>
            </a:pPr>
            <a:fld id="{7EE528F4-D5A0-4685-975C-C614BF32372E}" type="slidenum">
              <a:rPr lang="en-US" sz="750" b="1">
                <a:solidFill>
                  <a:schemeClr val="bg1"/>
                </a:solidFill>
                <a:latin typeface="Helvetica" pitchFamily="34" charset="0"/>
                <a:cs typeface="Helvetica" pitchFamily="34" charset="0"/>
              </a:rPr>
              <a:pPr algn="r">
                <a:defRPr/>
              </a:pPr>
              <a:t>32</a:t>
            </a:fld>
            <a:endParaRPr lang="en-US" sz="750" b="1" dirty="0">
              <a:solidFill>
                <a:schemeClr val="bg1"/>
              </a:solidFill>
              <a:latin typeface="Helvetica" pitchFamily="34" charset="0"/>
              <a:cs typeface="Helvetica" pitchFamily="34" charset="0"/>
            </a:endParaRPr>
          </a:p>
        </p:txBody>
      </p:sp>
      <p:sp>
        <p:nvSpPr>
          <p:cNvPr id="13" name="TextBox 3">
            <a:extLst>
              <a:ext uri="{FF2B5EF4-FFF2-40B4-BE49-F238E27FC236}">
                <a16:creationId xmlns:a16="http://schemas.microsoft.com/office/drawing/2014/main" id="{AC13DFBB-5158-6299-AA1B-396228FFCF11}"/>
              </a:ext>
            </a:extLst>
          </p:cNvPr>
          <p:cNvSpPr txBox="1">
            <a:spLocks noChangeArrowheads="1"/>
          </p:cNvSpPr>
          <p:nvPr/>
        </p:nvSpPr>
        <p:spPr bwMode="auto">
          <a:xfrm>
            <a:off x="328612" y="1236852"/>
            <a:ext cx="8715375" cy="4478149"/>
          </a:xfrm>
          <a:prstGeom prst="rect">
            <a:avLst/>
          </a:prstGeom>
          <a:noFill/>
          <a:ln w="9525">
            <a:noFill/>
            <a:miter lim="800000"/>
            <a:headEnd/>
            <a:tailEnd/>
          </a:ln>
        </p:spPr>
        <p:txBody>
          <a:bodyPr wrap="square" anchor="ctr">
            <a:spAutoFit/>
          </a:bodyPr>
          <a:lstStyle/>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Good rebound and growth – confident about the next few years</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Revenue has recovered, attendance has almost recovered – but total bookings have not</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Inflation is a major issue still – staffing as well </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Technology investment is still critical but has slowed after years of strong growth </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Partnerships are key (and for event clients as well) </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Environmental impact, sustainability continues to grow in importance</a:t>
            </a: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endParaRPr lang="en-US" sz="1500" b="1" dirty="0">
              <a:solidFill>
                <a:srgbClr val="002060"/>
              </a:solidFill>
              <a:latin typeface="Arial" pitchFamily="34" charset="0"/>
              <a:cs typeface="Arial" pitchFamily="34" charset="0"/>
            </a:endParaRPr>
          </a:p>
          <a:p>
            <a:pPr marL="257175" indent="-257175">
              <a:buFont typeface="Wingdings" panose="05000000000000000000" pitchFamily="2" charset="2"/>
              <a:buChar char="ü"/>
            </a:pPr>
            <a:r>
              <a:rPr lang="en-US" sz="1500" b="1" dirty="0">
                <a:solidFill>
                  <a:srgbClr val="002060"/>
                </a:solidFill>
                <a:latin typeface="Arial" pitchFamily="34" charset="0"/>
                <a:cs typeface="Arial" pitchFamily="34" charset="0"/>
              </a:rPr>
              <a:t>Most venues have settled back into “normal” business and long-term trends</a:t>
            </a:r>
          </a:p>
        </p:txBody>
      </p:sp>
      <p:sp>
        <p:nvSpPr>
          <p:cNvPr id="3" name="TextBox 2">
            <a:extLst>
              <a:ext uri="{FF2B5EF4-FFF2-40B4-BE49-F238E27FC236}">
                <a16:creationId xmlns:a16="http://schemas.microsoft.com/office/drawing/2014/main" id="{EA7F43DB-CD6C-4A85-896D-96E6BE159CCA}"/>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Convention Center Management Trends – What’s Happening and the Outlook?  </a:t>
            </a:r>
          </a:p>
        </p:txBody>
      </p:sp>
    </p:spTree>
    <p:extLst>
      <p:ext uri="{BB962C8B-B14F-4D97-AF65-F5344CB8AC3E}">
        <p14:creationId xmlns:p14="http://schemas.microsoft.com/office/powerpoint/2010/main" val="31406466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467600" y="6468831"/>
            <a:ext cx="1600200" cy="273844"/>
          </a:xfrm>
        </p:spPr>
        <p:txBody>
          <a:bodyPr/>
          <a:lstStyle/>
          <a:p>
            <a:fld id="{7EE528F4-D5A0-4685-975C-C614BF32372E}" type="slidenum">
              <a:rPr lang="en-US" smtClean="0"/>
              <a:pPr/>
              <a:t>33</a:t>
            </a:fld>
            <a:endParaRPr lang="en-US" dirty="0"/>
          </a:p>
        </p:txBody>
      </p:sp>
      <p:graphicFrame>
        <p:nvGraphicFramePr>
          <p:cNvPr id="4" name="Chart 3">
            <a:extLst>
              <a:ext uri="{FF2B5EF4-FFF2-40B4-BE49-F238E27FC236}">
                <a16:creationId xmlns:a16="http://schemas.microsoft.com/office/drawing/2014/main" id="{BFDEADCA-6857-9E92-7B5F-4A2997BFA4B0}"/>
              </a:ext>
            </a:extLst>
          </p:cNvPr>
          <p:cNvGraphicFramePr/>
          <p:nvPr>
            <p:extLst>
              <p:ext uri="{D42A27DB-BD31-4B8C-83A1-F6EECF244321}">
                <p14:modId xmlns:p14="http://schemas.microsoft.com/office/powerpoint/2010/main" val="590202812"/>
              </p:ext>
            </p:extLst>
          </p:nvPr>
        </p:nvGraphicFramePr>
        <p:xfrm>
          <a:off x="571501" y="2228850"/>
          <a:ext cx="8318090"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0BD50ED-9219-66C9-B538-4C06818BE1CD}"/>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Convention Center Management Industry Outlook Over Next 3+ Years</a:t>
            </a:r>
          </a:p>
        </p:txBody>
      </p:sp>
      <p:sp>
        <p:nvSpPr>
          <p:cNvPr id="6" name="TextBox 5">
            <a:extLst>
              <a:ext uri="{FF2B5EF4-FFF2-40B4-BE49-F238E27FC236}">
                <a16:creationId xmlns:a16="http://schemas.microsoft.com/office/drawing/2014/main" id="{E93C76E9-9FCC-9B3A-A274-F5BB9A5AAB8B}"/>
              </a:ext>
            </a:extLst>
          </p:cNvPr>
          <p:cNvSpPr txBox="1">
            <a:spLocks noChangeArrowheads="1"/>
          </p:cNvSpPr>
          <p:nvPr/>
        </p:nvSpPr>
        <p:spPr bwMode="auto">
          <a:xfrm>
            <a:off x="228600" y="981269"/>
            <a:ext cx="8610600" cy="338554"/>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Convention center executives are confident about the next few years. </a:t>
            </a:r>
          </a:p>
        </p:txBody>
      </p:sp>
      <p:sp>
        <p:nvSpPr>
          <p:cNvPr id="2" name="TextBox 1">
            <a:extLst>
              <a:ext uri="{FF2B5EF4-FFF2-40B4-BE49-F238E27FC236}">
                <a16:creationId xmlns:a16="http://schemas.microsoft.com/office/drawing/2014/main" id="{31ED065D-5EEE-C6B7-787F-AFC40BFCFCE1}"/>
              </a:ext>
            </a:extLst>
          </p:cNvPr>
          <p:cNvSpPr txBox="1">
            <a:spLocks noChangeArrowheads="1"/>
          </p:cNvSpPr>
          <p:nvPr/>
        </p:nvSpPr>
        <p:spPr bwMode="auto">
          <a:xfrm>
            <a:off x="76200" y="6445272"/>
            <a:ext cx="90678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confident are you about the event and meetings industry growth outlook over the next three to five years?</a:t>
            </a:r>
          </a:p>
        </p:txBody>
      </p:sp>
    </p:spTree>
    <p:extLst>
      <p:ext uri="{BB962C8B-B14F-4D97-AF65-F5344CB8AC3E}">
        <p14:creationId xmlns:p14="http://schemas.microsoft.com/office/powerpoint/2010/main" val="2174963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500257" y="6507422"/>
            <a:ext cx="1600200" cy="273844"/>
          </a:xfrm>
        </p:spPr>
        <p:txBody>
          <a:bodyPr/>
          <a:lstStyle/>
          <a:p>
            <a:fld id="{7EE528F4-D5A0-4685-975C-C614BF32372E}" type="slidenum">
              <a:rPr lang="en-US" smtClean="0"/>
              <a:pPr/>
              <a:t>34</a:t>
            </a:fld>
            <a:endParaRPr lang="en-US" dirty="0"/>
          </a:p>
        </p:txBody>
      </p:sp>
      <p:sp>
        <p:nvSpPr>
          <p:cNvPr id="4" name="TextBox 3">
            <a:extLst>
              <a:ext uri="{FF2B5EF4-FFF2-40B4-BE49-F238E27FC236}">
                <a16:creationId xmlns:a16="http://schemas.microsoft.com/office/drawing/2014/main" id="{E215A1B3-F1CA-4012-0134-4BFBF16D539B}"/>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Convention Center Strategy, Business Model and Pricing Changes  </a:t>
            </a:r>
          </a:p>
        </p:txBody>
      </p:sp>
      <p:sp>
        <p:nvSpPr>
          <p:cNvPr id="6" name="TextBox 5">
            <a:extLst>
              <a:ext uri="{FF2B5EF4-FFF2-40B4-BE49-F238E27FC236}">
                <a16:creationId xmlns:a16="http://schemas.microsoft.com/office/drawing/2014/main" id="{CFD3FE62-215D-94AE-A010-5D505E81F0C0}"/>
              </a:ext>
            </a:extLst>
          </p:cNvPr>
          <p:cNvSpPr txBox="1">
            <a:spLocks noChangeArrowheads="1"/>
          </p:cNvSpPr>
          <p:nvPr/>
        </p:nvSpPr>
        <p:spPr bwMode="auto">
          <a:xfrm>
            <a:off x="228600" y="981269"/>
            <a:ext cx="8610600" cy="338554"/>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Venues have been reassessing their business models and making changes.  </a:t>
            </a:r>
          </a:p>
        </p:txBody>
      </p:sp>
      <p:graphicFrame>
        <p:nvGraphicFramePr>
          <p:cNvPr id="7" name="Chart 6">
            <a:extLst>
              <a:ext uri="{FF2B5EF4-FFF2-40B4-BE49-F238E27FC236}">
                <a16:creationId xmlns:a16="http://schemas.microsoft.com/office/drawing/2014/main" id="{50E9C002-43C5-E1AC-58A4-B37D4ACD1C00}"/>
              </a:ext>
            </a:extLst>
          </p:cNvPr>
          <p:cNvGraphicFramePr/>
          <p:nvPr>
            <p:extLst>
              <p:ext uri="{D42A27DB-BD31-4B8C-83A1-F6EECF244321}">
                <p14:modId xmlns:p14="http://schemas.microsoft.com/office/powerpoint/2010/main" val="2777238116"/>
              </p:ext>
            </p:extLst>
          </p:nvPr>
        </p:nvGraphicFramePr>
        <p:xfrm>
          <a:off x="83976" y="1554422"/>
          <a:ext cx="8915400" cy="4465378"/>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2EA849D5-3A46-D475-B767-8DD2732220F6}"/>
              </a:ext>
            </a:extLst>
          </p:cNvPr>
          <p:cNvSpPr txBox="1">
            <a:spLocks noChangeArrowheads="1"/>
          </p:cNvSpPr>
          <p:nvPr/>
        </p:nvSpPr>
        <p:spPr bwMode="auto">
          <a:xfrm>
            <a:off x="76200" y="6465332"/>
            <a:ext cx="82296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Which of he following strategy, pricing and/or business models changed have you made recently?</a:t>
            </a:r>
          </a:p>
        </p:txBody>
      </p:sp>
    </p:spTree>
    <p:extLst>
      <p:ext uri="{BB962C8B-B14F-4D97-AF65-F5344CB8AC3E}">
        <p14:creationId xmlns:p14="http://schemas.microsoft.com/office/powerpoint/2010/main" val="108555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403C5DCA-6DD8-EE32-6E15-1152D32467C5}"/>
              </a:ext>
            </a:extLst>
          </p:cNvPr>
          <p:cNvGraphicFramePr>
            <a:graphicFrameLocks noGrp="1"/>
          </p:cNvGraphicFramePr>
          <p:nvPr>
            <p:extLst>
              <p:ext uri="{D42A27DB-BD31-4B8C-83A1-F6EECF244321}">
                <p14:modId xmlns:p14="http://schemas.microsoft.com/office/powerpoint/2010/main" val="2328049460"/>
              </p:ext>
            </p:extLst>
          </p:nvPr>
        </p:nvGraphicFramePr>
        <p:xfrm>
          <a:off x="266700" y="1458850"/>
          <a:ext cx="8610600" cy="4800596"/>
        </p:xfrm>
        <a:graphic>
          <a:graphicData uri="http://schemas.openxmlformats.org/drawingml/2006/table">
            <a:tbl>
              <a:tblPr firstRow="1" bandRow="1">
                <a:tableStyleId>{5C22544A-7EE6-4342-B048-85BDC9FD1C3A}</a:tableStyleId>
              </a:tblPr>
              <a:tblGrid>
                <a:gridCol w="7315200">
                  <a:extLst>
                    <a:ext uri="{9D8B030D-6E8A-4147-A177-3AD203B41FA5}">
                      <a16:colId xmlns:a16="http://schemas.microsoft.com/office/drawing/2014/main" val="1520590479"/>
                    </a:ext>
                  </a:extLst>
                </a:gridCol>
                <a:gridCol w="1295400">
                  <a:extLst>
                    <a:ext uri="{9D8B030D-6E8A-4147-A177-3AD203B41FA5}">
                      <a16:colId xmlns:a16="http://schemas.microsoft.com/office/drawing/2014/main" val="1315818121"/>
                    </a:ext>
                  </a:extLst>
                </a:gridCol>
              </a:tblGrid>
              <a:tr h="444500">
                <a:tc>
                  <a:txBody>
                    <a:bodyPr/>
                    <a:lstStyle/>
                    <a:p>
                      <a:endParaRPr lang="en-US" sz="1800" dirty="0">
                        <a:latin typeface="Arial" panose="020B0604020202020204" pitchFamily="34" charset="0"/>
                        <a:cs typeface="Arial" panose="020B0604020202020204" pitchFamily="34" charset="0"/>
                      </a:endParaRPr>
                    </a:p>
                  </a:txBody>
                  <a:tcPr marL="68580" marR="68580" marT="34290" marB="34290" anchor="ctr"/>
                </a:tc>
                <a:tc>
                  <a:txBody>
                    <a:bodyPr/>
                    <a:lstStyle/>
                    <a:p>
                      <a:pPr algn="ctr"/>
                      <a:r>
                        <a:rPr lang="en-US" sz="1800" dirty="0">
                          <a:latin typeface="Arial" panose="020B0604020202020204" pitchFamily="34" charset="0"/>
                          <a:cs typeface="Arial" panose="020B0604020202020204" pitchFamily="34" charset="0"/>
                        </a:rPr>
                        <a:t>%</a:t>
                      </a:r>
                    </a:p>
                  </a:txBody>
                  <a:tcPr marL="68580" marR="68580" marT="34290" marB="34290" anchor="ctr"/>
                </a:tc>
                <a:extLst>
                  <a:ext uri="{0D108BD9-81ED-4DB2-BD59-A6C34878D82A}">
                    <a16:rowId xmlns:a16="http://schemas.microsoft.com/office/drawing/2014/main" val="3962781168"/>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Venue safety and security</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56%</a:t>
                      </a:r>
                    </a:p>
                  </a:txBody>
                  <a:tcPr marL="5715" marR="5715" marT="5715" marB="0" anchor="ctr"/>
                </a:tc>
                <a:extLst>
                  <a:ext uri="{0D108BD9-81ED-4DB2-BD59-A6C34878D82A}">
                    <a16:rowId xmlns:a16="http://schemas.microsoft.com/office/drawing/2014/main" val="4159284326"/>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Telecommunications, internet capacity and services</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41%</a:t>
                      </a:r>
                    </a:p>
                  </a:txBody>
                  <a:tcPr marL="5715" marR="5715" marT="5715" marB="0" anchor="ctr"/>
                </a:tc>
                <a:extLst>
                  <a:ext uri="{0D108BD9-81ED-4DB2-BD59-A6C34878D82A}">
                    <a16:rowId xmlns:a16="http://schemas.microsoft.com/office/drawing/2014/main" val="3280953519"/>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Digital signage and communications systems</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41%</a:t>
                      </a:r>
                    </a:p>
                  </a:txBody>
                  <a:tcPr marL="5715" marR="5715" marT="5715" marB="0" anchor="ctr"/>
                </a:tc>
                <a:extLst>
                  <a:ext uri="{0D108BD9-81ED-4DB2-BD59-A6C34878D82A}">
                    <a16:rowId xmlns:a16="http://schemas.microsoft.com/office/drawing/2014/main" val="2098011807"/>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F&amp;B-related (such as online ordering, self-service, etc.)</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28%</a:t>
                      </a:r>
                    </a:p>
                  </a:txBody>
                  <a:tcPr marL="5715" marR="5715" marT="5715" marB="0" anchor="ctr"/>
                </a:tc>
                <a:extLst>
                  <a:ext uri="{0D108BD9-81ED-4DB2-BD59-A6C34878D82A}">
                    <a16:rowId xmlns:a16="http://schemas.microsoft.com/office/drawing/2014/main" val="698060813"/>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IT network security, cyber security</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25%</a:t>
                      </a:r>
                    </a:p>
                  </a:txBody>
                  <a:tcPr marL="5715" marR="5715" marT="5715" marB="0" anchor="ctr"/>
                </a:tc>
                <a:extLst>
                  <a:ext uri="{0D108BD9-81ED-4DB2-BD59-A6C34878D82A}">
                    <a16:rowId xmlns:a16="http://schemas.microsoft.com/office/drawing/2014/main" val="697164422"/>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Venue operations management and communications technology</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22%</a:t>
                      </a:r>
                    </a:p>
                  </a:txBody>
                  <a:tcPr marL="5715" marR="5715" marT="5715" marB="0" anchor="ctr"/>
                </a:tc>
                <a:extLst>
                  <a:ext uri="{0D108BD9-81ED-4DB2-BD59-A6C34878D82A}">
                    <a16:rowId xmlns:a16="http://schemas.microsoft.com/office/drawing/2014/main" val="4071762247"/>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Electrical, HVAC and/or lighting</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22%</a:t>
                      </a:r>
                    </a:p>
                  </a:txBody>
                  <a:tcPr marL="5715" marR="5715" marT="5715" marB="0" anchor="ctr"/>
                </a:tc>
                <a:extLst>
                  <a:ext uri="{0D108BD9-81ED-4DB2-BD59-A6C34878D82A}">
                    <a16:rowId xmlns:a16="http://schemas.microsoft.com/office/drawing/2014/main" val="1846746677"/>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Sales and marketing</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22%</a:t>
                      </a:r>
                    </a:p>
                  </a:txBody>
                  <a:tcPr marL="5715" marR="5715" marT="5715" marB="0" anchor="ctr"/>
                </a:tc>
                <a:extLst>
                  <a:ext uri="{0D108BD9-81ED-4DB2-BD59-A6C34878D82A}">
                    <a16:rowId xmlns:a16="http://schemas.microsoft.com/office/drawing/2014/main" val="2381343688"/>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Audio-Visual</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16%</a:t>
                      </a:r>
                    </a:p>
                  </a:txBody>
                  <a:tcPr marL="5715" marR="5715" marT="5715" marB="0" anchor="ctr"/>
                </a:tc>
                <a:extLst>
                  <a:ext uri="{0D108BD9-81ED-4DB2-BD59-A6C34878D82A}">
                    <a16:rowId xmlns:a16="http://schemas.microsoft.com/office/drawing/2014/main" val="4127406594"/>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Event production services</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9%</a:t>
                      </a:r>
                    </a:p>
                  </a:txBody>
                  <a:tcPr marL="5715" marR="5715" marT="5715" marB="0" anchor="ctr"/>
                </a:tc>
                <a:extLst>
                  <a:ext uri="{0D108BD9-81ED-4DB2-BD59-A6C34878D82A}">
                    <a16:rowId xmlns:a16="http://schemas.microsoft.com/office/drawing/2014/main" val="204146596"/>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Human resources, staffing software and platforms</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9%</a:t>
                      </a:r>
                    </a:p>
                  </a:txBody>
                  <a:tcPr marL="5715" marR="5715" marT="5715" marB="0" anchor="ctr"/>
                </a:tc>
                <a:extLst>
                  <a:ext uri="{0D108BD9-81ED-4DB2-BD59-A6C34878D82A}">
                    <a16:rowId xmlns:a16="http://schemas.microsoft.com/office/drawing/2014/main" val="801576783"/>
                  </a:ext>
                </a:extLst>
              </a:tr>
              <a:tr h="363008">
                <a:tc>
                  <a:txBody>
                    <a:bodyPr/>
                    <a:lstStyle/>
                    <a:p>
                      <a:pPr algn="l"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 Video, streaming, broadcasting services or studios</a:t>
                      </a:r>
                    </a:p>
                  </a:txBody>
                  <a:tcPr marL="5715" marR="5715" marT="5715" marB="0" anchor="ctr"/>
                </a:tc>
                <a:tc>
                  <a:txBody>
                    <a:bodyPr/>
                    <a:lstStyle/>
                    <a:p>
                      <a:pPr algn="ctr" fontAlgn="b"/>
                      <a:r>
                        <a:rPr lang="en-US" sz="1800" b="0" i="0" u="none" strike="noStrike" kern="1200" dirty="0">
                          <a:solidFill>
                            <a:srgbClr val="333333"/>
                          </a:solidFill>
                          <a:effectLst/>
                          <a:latin typeface="Arial" panose="020B0604020202020204" pitchFamily="34" charset="0"/>
                          <a:ea typeface="+mn-ea"/>
                          <a:cs typeface="Arial" panose="020B0604020202020204" pitchFamily="34" charset="0"/>
                        </a:rPr>
                        <a:t>6%</a:t>
                      </a:r>
                    </a:p>
                  </a:txBody>
                  <a:tcPr marL="5715" marR="5715" marT="5715" marB="0" anchor="ctr"/>
                </a:tc>
                <a:extLst>
                  <a:ext uri="{0D108BD9-81ED-4DB2-BD59-A6C34878D82A}">
                    <a16:rowId xmlns:a16="http://schemas.microsoft.com/office/drawing/2014/main" val="845403305"/>
                  </a:ext>
                </a:extLst>
              </a:tr>
            </a:tbl>
          </a:graphicData>
        </a:graphic>
      </p:graphicFrame>
      <p:sp>
        <p:nvSpPr>
          <p:cNvPr id="4" name="TextBox 3">
            <a:extLst>
              <a:ext uri="{FF2B5EF4-FFF2-40B4-BE49-F238E27FC236}">
                <a16:creationId xmlns:a16="http://schemas.microsoft.com/office/drawing/2014/main" id="{BB4BE4A9-320E-278F-583B-978AC5764655}"/>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Venue Technology Investment and Resources focus  </a:t>
            </a:r>
          </a:p>
        </p:txBody>
      </p:sp>
      <p:sp>
        <p:nvSpPr>
          <p:cNvPr id="6" name="TextBox 5">
            <a:extLst>
              <a:ext uri="{FF2B5EF4-FFF2-40B4-BE49-F238E27FC236}">
                <a16:creationId xmlns:a16="http://schemas.microsoft.com/office/drawing/2014/main" id="{B63529E0-C18A-8E5B-861D-8EE3257383B4}"/>
              </a:ext>
            </a:extLst>
          </p:cNvPr>
          <p:cNvSpPr txBox="1">
            <a:spLocks noChangeArrowheads="1"/>
          </p:cNvSpPr>
          <p:nvPr/>
        </p:nvSpPr>
        <p:spPr bwMode="auto">
          <a:xfrm>
            <a:off x="228600" y="981269"/>
            <a:ext cx="8610600" cy="338554"/>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The three key tech investment areas are security, telecom/internet and digital signage.  </a:t>
            </a:r>
          </a:p>
        </p:txBody>
      </p:sp>
      <p:sp>
        <p:nvSpPr>
          <p:cNvPr id="2" name="TextBox 1">
            <a:extLst>
              <a:ext uri="{FF2B5EF4-FFF2-40B4-BE49-F238E27FC236}">
                <a16:creationId xmlns:a16="http://schemas.microsoft.com/office/drawing/2014/main" id="{C4927C62-DC7C-2804-6D8D-14627C1E229A}"/>
              </a:ext>
            </a:extLst>
          </p:cNvPr>
          <p:cNvSpPr txBox="1">
            <a:spLocks noChangeArrowheads="1"/>
          </p:cNvSpPr>
          <p:nvPr/>
        </p:nvSpPr>
        <p:spPr bwMode="auto">
          <a:xfrm>
            <a:off x="76200" y="6465332"/>
            <a:ext cx="82296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Where has your venue been making important technology-related investments? </a:t>
            </a:r>
          </a:p>
        </p:txBody>
      </p:sp>
      <p:sp>
        <p:nvSpPr>
          <p:cNvPr id="3" name="Slide Number Placeholder 4">
            <a:extLst>
              <a:ext uri="{FF2B5EF4-FFF2-40B4-BE49-F238E27FC236}">
                <a16:creationId xmlns:a16="http://schemas.microsoft.com/office/drawing/2014/main" id="{362FC7F9-722B-4B0A-891D-B10EC68E03E3}"/>
              </a:ext>
            </a:extLst>
          </p:cNvPr>
          <p:cNvSpPr txBox="1">
            <a:spLocks/>
          </p:cNvSpPr>
          <p:nvPr/>
        </p:nvSpPr>
        <p:spPr>
          <a:xfrm>
            <a:off x="6934200" y="646533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tx1"/>
                </a:solidFill>
              </a:rPr>
              <a:pPr/>
              <a:t>35</a:t>
            </a:fld>
            <a:endParaRPr lang="en-US" dirty="0">
              <a:solidFill>
                <a:schemeClr val="tx1"/>
              </a:solidFill>
            </a:endParaRPr>
          </a:p>
        </p:txBody>
      </p:sp>
    </p:spTree>
    <p:extLst>
      <p:ext uri="{BB962C8B-B14F-4D97-AF65-F5344CB8AC3E}">
        <p14:creationId xmlns:p14="http://schemas.microsoft.com/office/powerpoint/2010/main" val="1331273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FBB45-7A9B-AC8D-401E-C681A8C0B6AA}"/>
            </a:ext>
          </a:extLst>
        </p:cNvPr>
        <p:cNvGrpSpPr/>
        <p:nvPr/>
      </p:nvGrpSpPr>
      <p:grpSpPr>
        <a:xfrm>
          <a:off x="0" y="0"/>
          <a:ext cx="0" cy="0"/>
          <a:chOff x="0" y="0"/>
          <a:chExt cx="0" cy="0"/>
        </a:xfrm>
      </p:grpSpPr>
      <p:sp>
        <p:nvSpPr>
          <p:cNvPr id="8194" name="AutoShape 2" descr="Related image">
            <a:extLst>
              <a:ext uri="{FF2B5EF4-FFF2-40B4-BE49-F238E27FC236}">
                <a16:creationId xmlns:a16="http://schemas.microsoft.com/office/drawing/2014/main" id="{04F0C3C4-2F3A-B51D-BD96-2CC889C5BD95}"/>
              </a:ext>
            </a:extLst>
          </p:cNvPr>
          <p:cNvSpPr>
            <a:spLocks noChangeAspect="1" noChangeArrowheads="1"/>
          </p:cNvSpPr>
          <p:nvPr/>
        </p:nvSpPr>
        <p:spPr bwMode="auto">
          <a:xfrm>
            <a:off x="155575" y="748904"/>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7" name="Picture 2">
            <a:extLst>
              <a:ext uri="{FF2B5EF4-FFF2-40B4-BE49-F238E27FC236}">
                <a16:creationId xmlns:a16="http://schemas.microsoft.com/office/drawing/2014/main" id="{5BA0DE0B-0552-6235-CB92-A2ACBB78B6F1}"/>
              </a:ext>
            </a:extLst>
          </p:cNvPr>
          <p:cNvPicPr>
            <a:picLocks noChangeAspect="1" noChangeArrowheads="1"/>
          </p:cNvPicPr>
          <p:nvPr/>
        </p:nvPicPr>
        <p:blipFill>
          <a:blip r:embed="rId3" cstate="print">
            <a:duotone>
              <a:schemeClr val="accent4">
                <a:shade val="45000"/>
                <a:satMod val="135000"/>
              </a:schemeClr>
              <a:prstClr val="white"/>
            </a:duotone>
            <a:lum bright="-14000" contrast="52000"/>
          </a:blip>
          <a:srcRect/>
          <a:stretch>
            <a:fillRect/>
          </a:stretch>
        </p:blipFill>
        <p:spPr bwMode="auto">
          <a:xfrm>
            <a:off x="1" y="0"/>
            <a:ext cx="9144000" cy="6858000"/>
          </a:xfrm>
          <a:prstGeom prst="rect">
            <a:avLst/>
          </a:prstGeom>
          <a:noFill/>
          <a:ln w="9525">
            <a:noFill/>
            <a:miter lim="800000"/>
            <a:headEnd/>
            <a:tailEnd/>
          </a:ln>
        </p:spPr>
      </p:pic>
      <p:sp>
        <p:nvSpPr>
          <p:cNvPr id="2" name="TextBox 1">
            <a:extLst>
              <a:ext uri="{FF2B5EF4-FFF2-40B4-BE49-F238E27FC236}">
                <a16:creationId xmlns:a16="http://schemas.microsoft.com/office/drawing/2014/main" id="{2E8761B9-13CA-00D9-092F-874078BB81FF}"/>
              </a:ext>
            </a:extLst>
          </p:cNvPr>
          <p:cNvSpPr txBox="1"/>
          <p:nvPr/>
        </p:nvSpPr>
        <p:spPr>
          <a:xfrm>
            <a:off x="76200" y="171987"/>
            <a:ext cx="8570118"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Convention Center Management Quotes </a:t>
            </a:r>
          </a:p>
        </p:txBody>
      </p:sp>
      <p:sp>
        <p:nvSpPr>
          <p:cNvPr id="4" name="TextBox 3">
            <a:extLst>
              <a:ext uri="{FF2B5EF4-FFF2-40B4-BE49-F238E27FC236}">
                <a16:creationId xmlns:a16="http://schemas.microsoft.com/office/drawing/2014/main" id="{21FCADF2-EF8E-739F-46D3-8885E2B99BA9}"/>
              </a:ext>
            </a:extLst>
          </p:cNvPr>
          <p:cNvSpPr txBox="1"/>
          <p:nvPr/>
        </p:nvSpPr>
        <p:spPr>
          <a:xfrm>
            <a:off x="163351" y="713306"/>
            <a:ext cx="8686800" cy="6137001"/>
          </a:xfrm>
          <a:prstGeom prst="rect">
            <a:avLst/>
          </a:prstGeom>
          <a:noFill/>
        </p:spPr>
        <p:txBody>
          <a:bodyPr wrap="square" rtlCol="0">
            <a:spAutoFit/>
          </a:bodyPr>
          <a:lstStyle/>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“The purpose of events is being questioned. The best events will thrive.” </a:t>
            </a:r>
          </a:p>
          <a:p>
            <a:pPr marL="285750" marR="0" indent="-285750">
              <a:lnSpc>
                <a:spcPct val="107000"/>
              </a:lnSpc>
              <a:spcAft>
                <a:spcPts val="800"/>
              </a:spcAft>
              <a:buFont typeface="Arial" panose="020B0604020202020204" pitchFamily="34" charset="0"/>
              <a:buChar char="•"/>
            </a:pPr>
            <a:endParaRPr lang="en-US" sz="1700" dirty="0">
              <a:solidFill>
                <a:schemeClr val="bg1"/>
              </a:solidFill>
              <a:latin typeface="Arial" panose="020B060402020202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“Some event clients are growing every year, while others have decreased in attendance.” </a:t>
            </a:r>
          </a:p>
          <a:p>
            <a:pPr marR="0">
              <a:lnSpc>
                <a:spcPct val="107000"/>
              </a:lnSpc>
              <a:spcAft>
                <a:spcPts val="800"/>
              </a:spcAft>
            </a:pPr>
            <a:r>
              <a:rPr lang="en-US" sz="1700" dirty="0">
                <a:solidFill>
                  <a:schemeClr val="bg1"/>
                </a:solidFill>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“Clients have resumed normal business since 2023.”</a:t>
            </a:r>
          </a:p>
          <a:p>
            <a:pPr marR="0">
              <a:lnSpc>
                <a:spcPct val="107000"/>
              </a:lnSpc>
              <a:spcAft>
                <a:spcPts val="800"/>
              </a:spcAft>
            </a:pPr>
            <a:r>
              <a:rPr lang="en-US" sz="1700" dirty="0">
                <a:solidFill>
                  <a:schemeClr val="bg1"/>
                </a:solidFill>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“Work from home is making Annual Conventions a ‘must go to’ for the opportunity to see colleagues in-person” </a:t>
            </a:r>
          </a:p>
          <a:p>
            <a:pPr marR="0">
              <a:lnSpc>
                <a:spcPct val="107000"/>
              </a:lnSpc>
              <a:spcAft>
                <a:spcPts val="800"/>
              </a:spcAft>
            </a:pPr>
            <a:r>
              <a:rPr lang="en-US" sz="1700" dirty="0">
                <a:solidFill>
                  <a:schemeClr val="bg1"/>
                </a:solidFill>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“We see big global tech, fintech, medical, aviation, sports and other industries surging.”</a:t>
            </a:r>
          </a:p>
          <a:p>
            <a:pPr marR="0">
              <a:lnSpc>
                <a:spcPct val="107000"/>
              </a:lnSpc>
              <a:spcAft>
                <a:spcPts val="800"/>
              </a:spcAft>
            </a:pPr>
            <a:r>
              <a:rPr lang="en-US" sz="1700" dirty="0">
                <a:solidFill>
                  <a:schemeClr val="bg1"/>
                </a:solidFill>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sz="1700" dirty="0">
                <a:solidFill>
                  <a:schemeClr val="bg1"/>
                </a:solidFill>
                <a:latin typeface="Arial" panose="020B0604020202020204" pitchFamily="34" charset="0"/>
                <a:cs typeface="Arial" panose="020B0604020202020204" pitchFamily="34" charset="0"/>
              </a:rPr>
              <a:t>“We’ve witnessed a shift towards more diverse and innovative event formats, and a growing emphasis on sustainability and technology integration. Additionally, there’s been a notable increase in client expectations for seamless coordination and customization, requiring us to adapt our services to meet these evolving needs effectively.”</a:t>
            </a:r>
          </a:p>
        </p:txBody>
      </p:sp>
      <p:sp>
        <p:nvSpPr>
          <p:cNvPr id="3" name="Slide Number Placeholder 4">
            <a:extLst>
              <a:ext uri="{FF2B5EF4-FFF2-40B4-BE49-F238E27FC236}">
                <a16:creationId xmlns:a16="http://schemas.microsoft.com/office/drawing/2014/main" id="{DAEC78CC-DBFD-64F3-430F-C0E3AD5CBE27}"/>
              </a:ext>
            </a:extLst>
          </p:cNvPr>
          <p:cNvSpPr txBox="1">
            <a:spLocks/>
          </p:cNvSpPr>
          <p:nvPr/>
        </p:nvSpPr>
        <p:spPr>
          <a:xfrm>
            <a:off x="6934200" y="64008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36</a:t>
            </a:fld>
            <a:endParaRPr lang="en-US" dirty="0">
              <a:solidFill>
                <a:schemeClr val="bg1"/>
              </a:solidFill>
            </a:endParaRPr>
          </a:p>
        </p:txBody>
      </p:sp>
    </p:spTree>
    <p:extLst>
      <p:ext uri="{BB962C8B-B14F-4D97-AF65-F5344CB8AC3E}">
        <p14:creationId xmlns:p14="http://schemas.microsoft.com/office/powerpoint/2010/main" val="2051857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a:spLocks noChangeArrowheads="1"/>
          </p:cNvSpPr>
          <p:nvPr/>
        </p:nvSpPr>
        <p:spPr bwMode="auto">
          <a:xfrm>
            <a:off x="350520" y="1066800"/>
            <a:ext cx="8564880" cy="5262979"/>
          </a:xfrm>
          <a:prstGeom prst="rect">
            <a:avLst/>
          </a:prstGeom>
          <a:noFill/>
          <a:ln w="9525">
            <a:noFill/>
            <a:miter lim="800000"/>
            <a:headEnd/>
            <a:tailEnd/>
          </a:ln>
        </p:spPr>
        <p:txBody>
          <a:bodyPr wrap="square">
            <a:spAutoFit/>
          </a:bodyPr>
          <a:lstStyle/>
          <a:p>
            <a:r>
              <a:rPr lang="en-US" sz="1400" dirty="0">
                <a:latin typeface="Arial" charset="0"/>
                <a:cs typeface="Arial" charset="0"/>
              </a:rPr>
              <a:t>Access Intelligence Research &amp; Consulting helps leaders in the event, venue, media and digital marketing industries analyze data and information to make more informed decisions. We leverage our trusted brands, industry leading data and market expertise to provide clients with insights to improve their business performance. Access Intelligence Research &amp; Consulting is unique in maintaining expertise around: </a:t>
            </a:r>
          </a:p>
          <a:p>
            <a:endParaRPr lang="en-US" sz="1400" dirty="0">
              <a:latin typeface="Arial" charset="0"/>
              <a:cs typeface="Arial" charset="0"/>
            </a:endParaRPr>
          </a:p>
          <a:p>
            <a:pPr>
              <a:buFont typeface="Arial" charset="0"/>
              <a:buChar char="•"/>
            </a:pPr>
            <a:r>
              <a:rPr lang="en-US" sz="1400" dirty="0">
                <a:latin typeface="Arial" charset="0"/>
                <a:cs typeface="Arial" charset="0"/>
              </a:rPr>
              <a:t> Associations </a:t>
            </a:r>
          </a:p>
          <a:p>
            <a:pPr>
              <a:buFont typeface="Arial" charset="0"/>
              <a:buChar char="•"/>
            </a:pPr>
            <a:r>
              <a:rPr lang="en-US" sz="1400" dirty="0">
                <a:latin typeface="Arial" charset="0"/>
                <a:cs typeface="Arial" charset="0"/>
              </a:rPr>
              <a:t> Conventions, exhibitions and conferences </a:t>
            </a:r>
          </a:p>
          <a:p>
            <a:pPr>
              <a:buFont typeface="Arial" charset="0"/>
              <a:buChar char="•"/>
            </a:pPr>
            <a:r>
              <a:rPr lang="en-US" sz="1400" dirty="0">
                <a:latin typeface="Arial" charset="0"/>
                <a:cs typeface="Arial" charset="0"/>
              </a:rPr>
              <a:t> Event marketing and corporate events </a:t>
            </a:r>
          </a:p>
          <a:p>
            <a:pPr>
              <a:buFont typeface="Arial" charset="0"/>
              <a:buChar char="•"/>
            </a:pPr>
            <a:r>
              <a:rPr lang="en-US" sz="1400" dirty="0">
                <a:latin typeface="Arial" charset="0"/>
                <a:cs typeface="Arial" charset="0"/>
              </a:rPr>
              <a:t> Convention centers, event venues and hotels </a:t>
            </a:r>
          </a:p>
          <a:p>
            <a:pPr>
              <a:buFont typeface="Arial" charset="0"/>
              <a:buChar char="•"/>
            </a:pPr>
            <a:r>
              <a:rPr lang="en-US" sz="1400" dirty="0">
                <a:latin typeface="Arial" charset="0"/>
                <a:cs typeface="Arial" charset="0"/>
              </a:rPr>
              <a:t> Media, marketing and advertising</a:t>
            </a:r>
          </a:p>
          <a:p>
            <a:pPr>
              <a:buFont typeface="Arial" charset="0"/>
              <a:buChar char="•"/>
            </a:pPr>
            <a:endParaRPr lang="en-US" sz="1400" dirty="0">
              <a:latin typeface="Arial" charset="0"/>
              <a:cs typeface="Arial" charset="0"/>
            </a:endParaRPr>
          </a:p>
          <a:p>
            <a:pPr>
              <a:buFont typeface="Arial" charset="0"/>
              <a:buChar char="•"/>
            </a:pPr>
            <a:endParaRPr lang="en-US" sz="1400" dirty="0">
              <a:latin typeface="Arial" charset="0"/>
              <a:cs typeface="Arial" charset="0"/>
            </a:endParaRPr>
          </a:p>
          <a:p>
            <a:r>
              <a:rPr lang="en-US" sz="1400" dirty="0">
                <a:latin typeface="Arial" charset="0"/>
                <a:cs typeface="Arial" charset="0"/>
              </a:rPr>
              <a:t>Our Research &amp; Consulting services include: </a:t>
            </a:r>
          </a:p>
          <a:p>
            <a:endParaRPr lang="en-US" sz="1400" dirty="0">
              <a:latin typeface="Arial" charset="0"/>
              <a:cs typeface="Arial" charset="0"/>
            </a:endParaRPr>
          </a:p>
          <a:p>
            <a:pPr>
              <a:buFont typeface="Arial" charset="0"/>
              <a:buChar char="•"/>
            </a:pPr>
            <a:r>
              <a:rPr lang="en-US" sz="1400" dirty="0">
                <a:latin typeface="Arial" charset="0"/>
                <a:cs typeface="Arial" charset="0"/>
              </a:rPr>
              <a:t> Market studies and surveys </a:t>
            </a:r>
          </a:p>
          <a:p>
            <a:pPr>
              <a:buFont typeface="Arial" charset="0"/>
              <a:buChar char="•"/>
            </a:pPr>
            <a:r>
              <a:rPr lang="en-US" sz="1400" dirty="0">
                <a:latin typeface="Arial" charset="0"/>
                <a:cs typeface="Arial" charset="0"/>
              </a:rPr>
              <a:t> Marketing consulting </a:t>
            </a:r>
          </a:p>
          <a:p>
            <a:pPr>
              <a:buFont typeface="Arial" charset="0"/>
              <a:buChar char="•"/>
            </a:pPr>
            <a:r>
              <a:rPr lang="en-US" sz="1400" dirty="0">
                <a:latin typeface="Arial" charset="0"/>
                <a:cs typeface="Arial" charset="0"/>
              </a:rPr>
              <a:t> Strategic advisory </a:t>
            </a:r>
          </a:p>
          <a:p>
            <a:pPr>
              <a:buFont typeface="Arial" charset="0"/>
              <a:buChar char="•"/>
            </a:pPr>
            <a:r>
              <a:rPr lang="en-US" sz="1400" dirty="0">
                <a:latin typeface="Arial" charset="0"/>
                <a:cs typeface="Arial" charset="0"/>
              </a:rPr>
              <a:t> Benchmark and best practices studies </a:t>
            </a:r>
          </a:p>
          <a:p>
            <a:pPr>
              <a:buFont typeface="Arial" charset="0"/>
              <a:buChar char="•"/>
            </a:pPr>
            <a:r>
              <a:rPr lang="en-US" sz="1400" dirty="0">
                <a:latin typeface="Arial" charset="0"/>
                <a:cs typeface="Arial" charset="0"/>
              </a:rPr>
              <a:t> Market size and market share analysis </a:t>
            </a:r>
          </a:p>
          <a:p>
            <a:pPr>
              <a:buFont typeface="Arial" charset="0"/>
              <a:buChar char="•"/>
            </a:pPr>
            <a:r>
              <a:rPr lang="en-US" sz="1400" dirty="0">
                <a:latin typeface="Arial" charset="0"/>
                <a:cs typeface="Arial" charset="0"/>
              </a:rPr>
              <a:t> Industry growth analysis and forecasts </a:t>
            </a:r>
          </a:p>
          <a:p>
            <a:pPr>
              <a:buFont typeface="Arial" charset="0"/>
              <a:buChar char="•"/>
            </a:pPr>
            <a:r>
              <a:rPr lang="en-US" sz="1400" dirty="0">
                <a:latin typeface="Arial" charset="0"/>
                <a:cs typeface="Arial" charset="0"/>
              </a:rPr>
              <a:t> Economic impact analysis </a:t>
            </a:r>
          </a:p>
          <a:p>
            <a:pPr>
              <a:buFont typeface="Arial" charset="0"/>
              <a:buChar char="•"/>
            </a:pPr>
            <a:r>
              <a:rPr lang="en-US" sz="1400" dirty="0">
                <a:latin typeface="Arial" charset="0"/>
                <a:cs typeface="Arial" charset="0"/>
              </a:rPr>
              <a:t> Industry trend analysis </a:t>
            </a:r>
          </a:p>
          <a:p>
            <a:pPr>
              <a:buFont typeface="Arial" charset="0"/>
              <a:buChar char="•"/>
            </a:pPr>
            <a:r>
              <a:rPr lang="en-US" sz="1400" dirty="0">
                <a:latin typeface="Arial" charset="0"/>
                <a:cs typeface="Arial" charset="0"/>
              </a:rPr>
              <a:t> White papers and special reports </a:t>
            </a:r>
          </a:p>
          <a:p>
            <a:pPr>
              <a:buFont typeface="Arial" charset="0"/>
              <a:buChar char="•"/>
            </a:pPr>
            <a:r>
              <a:rPr lang="en-US" sz="1400" dirty="0">
                <a:latin typeface="Arial" charset="0"/>
                <a:cs typeface="Arial" charset="0"/>
              </a:rPr>
              <a:t> Presentations, meeting facilitation and focus groups</a:t>
            </a:r>
          </a:p>
        </p:txBody>
      </p:sp>
      <p:pic>
        <p:nvPicPr>
          <p:cNvPr id="7" name="Picture 9" descr="C:\Users\Michael Hughes\Desktop\AI Red 7\Logos AI Research &amp; Consulting\AI_RC_Horizontal_B (2).png"/>
          <p:cNvPicPr>
            <a:picLocks noChangeAspect="1" noChangeArrowheads="1"/>
          </p:cNvPicPr>
          <p:nvPr/>
        </p:nvPicPr>
        <p:blipFill>
          <a:blip r:embed="rId2" cstate="print"/>
          <a:srcRect/>
          <a:stretch>
            <a:fillRect/>
          </a:stretch>
        </p:blipFill>
        <p:spPr bwMode="auto">
          <a:xfrm>
            <a:off x="6324600" y="2700248"/>
            <a:ext cx="2468880" cy="937260"/>
          </a:xfrm>
          <a:prstGeom prst="rect">
            <a:avLst/>
          </a:prstGeom>
          <a:noFill/>
          <a:ln w="9525">
            <a:noFill/>
            <a:miter lim="800000"/>
            <a:headEnd/>
            <a:tailEnd/>
          </a:ln>
        </p:spPr>
      </p:pic>
      <p:sp>
        <p:nvSpPr>
          <p:cNvPr id="8" name="TextBox 4"/>
          <p:cNvSpPr txBox="1">
            <a:spLocks noChangeArrowheads="1"/>
          </p:cNvSpPr>
          <p:nvPr/>
        </p:nvSpPr>
        <p:spPr bwMode="auto">
          <a:xfrm>
            <a:off x="3962400" y="5155049"/>
            <a:ext cx="5029200" cy="1169551"/>
          </a:xfrm>
          <a:prstGeom prst="rect">
            <a:avLst/>
          </a:prstGeom>
          <a:noFill/>
          <a:ln w="9525">
            <a:noFill/>
            <a:miter lim="800000"/>
            <a:headEnd/>
            <a:tailEnd/>
          </a:ln>
        </p:spPr>
        <p:txBody>
          <a:bodyPr wrap="square">
            <a:spAutoFit/>
          </a:bodyPr>
          <a:lstStyle/>
          <a:p>
            <a:pPr algn="r"/>
            <a:r>
              <a:rPr lang="en-US" sz="1400" dirty="0">
                <a:latin typeface="Arial" charset="0"/>
                <a:cs typeface="Arial" charset="0"/>
              </a:rPr>
              <a:t>Michael Hughes</a:t>
            </a:r>
          </a:p>
          <a:p>
            <a:pPr algn="r"/>
            <a:r>
              <a:rPr lang="en-US" sz="1400" dirty="0">
                <a:latin typeface="Arial" charset="0"/>
                <a:cs typeface="Arial" charset="0"/>
              </a:rPr>
              <a:t>Managing Director Research &amp; Consulting</a:t>
            </a:r>
          </a:p>
          <a:p>
            <a:pPr algn="r"/>
            <a:r>
              <a:rPr lang="en-US" sz="1400" dirty="0">
                <a:latin typeface="Arial" charset="0"/>
                <a:cs typeface="Arial" charset="0"/>
              </a:rPr>
              <a:t>Access Intelligence, LLC </a:t>
            </a:r>
          </a:p>
          <a:p>
            <a:pPr algn="r"/>
            <a:r>
              <a:rPr lang="en-US" sz="1400" dirty="0">
                <a:latin typeface="Arial" charset="0"/>
                <a:cs typeface="Arial" charset="0"/>
              </a:rPr>
              <a:t>(480) 241-9405 / </a:t>
            </a:r>
            <a:r>
              <a:rPr lang="en-US" sz="1400" dirty="0">
                <a:latin typeface="Arial" charset="0"/>
                <a:cs typeface="Arial" charset="0"/>
                <a:hlinkClick r:id="rId3">
                  <a:extLst>
                    <a:ext uri="{A12FA001-AC4F-418D-AE19-62706E023703}">
                      <ahyp:hlinkClr xmlns:ahyp="http://schemas.microsoft.com/office/drawing/2018/hyperlinkcolor" val="tx"/>
                    </a:ext>
                  </a:extLst>
                </a:hlinkClick>
              </a:rPr>
              <a:t>mhughes@accessintel.com</a:t>
            </a:r>
            <a:endParaRPr lang="en-US" sz="1400" dirty="0">
              <a:latin typeface="Arial" charset="0"/>
              <a:cs typeface="Arial" charset="0"/>
            </a:endParaRPr>
          </a:p>
          <a:p>
            <a:pPr algn="r"/>
            <a:r>
              <a:rPr lang="en-US" sz="1400" dirty="0">
                <a:latin typeface="Arial" charset="0"/>
                <a:cs typeface="Arial" charset="0"/>
              </a:rPr>
              <a:t>www.accessintel.com/research-consulting</a:t>
            </a:r>
          </a:p>
        </p:txBody>
      </p:sp>
      <p:pic>
        <p:nvPicPr>
          <p:cNvPr id="10" name="Picture 2" descr="C:\Users\Michael Hughes\Desktop\AI Red 7\Event Marketer\EM Logo 2017 (2).png"/>
          <p:cNvPicPr>
            <a:picLocks noChangeAspect="1" noChangeArrowheads="1"/>
          </p:cNvPicPr>
          <p:nvPr/>
        </p:nvPicPr>
        <p:blipFill>
          <a:blip r:embed="rId4" cstate="print"/>
          <a:srcRect/>
          <a:stretch>
            <a:fillRect/>
          </a:stretch>
        </p:blipFill>
        <p:spPr bwMode="auto">
          <a:xfrm>
            <a:off x="6781800" y="3949005"/>
            <a:ext cx="1854201" cy="457200"/>
          </a:xfrm>
          <a:prstGeom prst="rect">
            <a:avLst/>
          </a:prstGeom>
          <a:noFill/>
        </p:spPr>
      </p:pic>
      <p:pic>
        <p:nvPicPr>
          <p:cNvPr id="11" name="Picture 2" descr="C:\Users\Michael Hughes\Desktop\AI Red 7\Oracle\Chief Marketer Logo.jpg"/>
          <p:cNvPicPr>
            <a:picLocks noChangeAspect="1" noChangeArrowheads="1"/>
          </p:cNvPicPr>
          <p:nvPr/>
        </p:nvPicPr>
        <p:blipFill>
          <a:blip r:embed="rId5" cstate="print"/>
          <a:srcRect/>
          <a:stretch>
            <a:fillRect/>
          </a:stretch>
        </p:blipFill>
        <p:spPr bwMode="auto">
          <a:xfrm>
            <a:off x="6807201" y="4572000"/>
            <a:ext cx="1828800" cy="350520"/>
          </a:xfrm>
          <a:prstGeom prst="rect">
            <a:avLst/>
          </a:prstGeom>
          <a:noFill/>
        </p:spPr>
      </p:pic>
      <p:cxnSp>
        <p:nvCxnSpPr>
          <p:cNvPr id="3" name="Straight Connector 2">
            <a:extLst>
              <a:ext uri="{FF2B5EF4-FFF2-40B4-BE49-F238E27FC236}">
                <a16:creationId xmlns:a16="http://schemas.microsoft.com/office/drawing/2014/main" id="{2974D0EB-E5D9-61B6-D52C-AF4359D553D7}"/>
              </a:ext>
            </a:extLst>
          </p:cNvPr>
          <p:cNvCxnSpPr/>
          <p:nvPr/>
        </p:nvCxnSpPr>
        <p:spPr>
          <a:xfrm>
            <a:off x="6400800" y="3810000"/>
            <a:ext cx="23926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4">
            <a:extLst>
              <a:ext uri="{FF2B5EF4-FFF2-40B4-BE49-F238E27FC236}">
                <a16:creationId xmlns:a16="http://schemas.microsoft.com/office/drawing/2014/main" id="{8B77BFAE-DA1C-DD2E-B32B-478CA4159732}"/>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37</a:t>
            </a:fld>
            <a:endParaRPr lang="en-US" dirty="0"/>
          </a:p>
        </p:txBody>
      </p:sp>
      <p:pic>
        <p:nvPicPr>
          <p:cNvPr id="4" name="Picture 2">
            <a:extLst>
              <a:ext uri="{FF2B5EF4-FFF2-40B4-BE49-F238E27FC236}">
                <a16:creationId xmlns:a16="http://schemas.microsoft.com/office/drawing/2014/main" id="{43D23DD9-4E51-71AC-3357-2DCE7E8AE479}"/>
              </a:ext>
            </a:extLst>
          </p:cNvPr>
          <p:cNvPicPr>
            <a:picLocks noChangeAspect="1" noChangeArrowheads="1"/>
          </p:cNvPicPr>
          <p:nvPr/>
        </p:nvPicPr>
        <p:blipFill>
          <a:blip r:embed="rId6" cstate="print"/>
          <a:srcRect/>
          <a:stretch>
            <a:fillRect/>
          </a:stretch>
        </p:blipFill>
        <p:spPr bwMode="auto">
          <a:xfrm>
            <a:off x="0" y="0"/>
            <a:ext cx="9144000" cy="799465"/>
          </a:xfrm>
          <a:prstGeom prst="rect">
            <a:avLst/>
          </a:prstGeom>
          <a:noFill/>
          <a:ln w="9525">
            <a:noFill/>
            <a:miter lim="800000"/>
            <a:headEnd/>
            <a:tailEnd/>
          </a:ln>
        </p:spPr>
      </p:pic>
      <p:sp>
        <p:nvSpPr>
          <p:cNvPr id="5" name="TextBox 4">
            <a:extLst>
              <a:ext uri="{FF2B5EF4-FFF2-40B4-BE49-F238E27FC236}">
                <a16:creationId xmlns:a16="http://schemas.microsoft.com/office/drawing/2014/main" id="{C7C830AB-36FB-CE8E-EA16-7244E3098DB9}"/>
              </a:ext>
            </a:extLst>
          </p:cNvPr>
          <p:cNvSpPr txBox="1"/>
          <p:nvPr/>
        </p:nvSpPr>
        <p:spPr>
          <a:xfrm>
            <a:off x="76200" y="240268"/>
            <a:ext cx="8991600" cy="384721"/>
          </a:xfrm>
          <a:prstGeom prst="rect">
            <a:avLst/>
          </a:prstGeom>
          <a:noFill/>
        </p:spPr>
        <p:txBody>
          <a:bodyPr wrap="square" rtlCol="0">
            <a:spAutoFit/>
          </a:bodyPr>
          <a:lstStyle/>
          <a:p>
            <a:r>
              <a:rPr lang="en-US" sz="1900" b="1" dirty="0">
                <a:solidFill>
                  <a:schemeClr val="bg1"/>
                </a:solidFill>
                <a:latin typeface="Arial" panose="020B0604020202020204" pitchFamily="34" charset="0"/>
                <a:cs typeface="Arial" panose="020B0604020202020204" pitchFamily="34" charset="0"/>
              </a:rPr>
              <a:t>About Access Intelligence Research &amp; Consulting</a:t>
            </a:r>
          </a:p>
        </p:txBody>
      </p:sp>
    </p:spTree>
    <p:extLst>
      <p:ext uri="{BB962C8B-B14F-4D97-AF65-F5344CB8AC3E}">
        <p14:creationId xmlns:p14="http://schemas.microsoft.com/office/powerpoint/2010/main" val="391098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F97592-D8AC-1265-CE9A-BA37ED7A02C7}"/>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D46362CE-FF84-CA4D-9B76-8077CB707680}"/>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4</a:t>
            </a:fld>
            <a:endParaRPr lang="en-US" dirty="0"/>
          </a:p>
        </p:txBody>
      </p:sp>
      <p:pic>
        <p:nvPicPr>
          <p:cNvPr id="4" name="Picture 2">
            <a:extLst>
              <a:ext uri="{FF2B5EF4-FFF2-40B4-BE49-F238E27FC236}">
                <a16:creationId xmlns:a16="http://schemas.microsoft.com/office/drawing/2014/main" id="{DCEBA6AF-B5BC-4D57-8561-3616C1AFD080}"/>
              </a:ext>
            </a:extLst>
          </p:cNvPr>
          <p:cNvPicPr>
            <a:picLocks noChangeAspect="1" noChangeArrowheads="1"/>
          </p:cNvPicPr>
          <p:nvPr/>
        </p:nvPicPr>
        <p:blipFill>
          <a:blip r:embed="rId2" cstate="print"/>
          <a:srcRect/>
          <a:stretch>
            <a:fillRect/>
          </a:stretch>
        </p:blipFill>
        <p:spPr bwMode="auto">
          <a:xfrm>
            <a:off x="0" y="0"/>
            <a:ext cx="9144000" cy="799465"/>
          </a:xfrm>
          <a:prstGeom prst="rect">
            <a:avLst/>
          </a:prstGeom>
          <a:noFill/>
          <a:ln w="9525">
            <a:noFill/>
            <a:miter lim="800000"/>
            <a:headEnd/>
            <a:tailEnd/>
          </a:ln>
        </p:spPr>
      </p:pic>
      <p:sp>
        <p:nvSpPr>
          <p:cNvPr id="5" name="TextBox 4">
            <a:extLst>
              <a:ext uri="{FF2B5EF4-FFF2-40B4-BE49-F238E27FC236}">
                <a16:creationId xmlns:a16="http://schemas.microsoft.com/office/drawing/2014/main" id="{3B584DAC-D05B-CEF2-60F1-3ACE4E2DE310}"/>
              </a:ext>
            </a:extLst>
          </p:cNvPr>
          <p:cNvSpPr txBox="1"/>
          <p:nvPr/>
        </p:nvSpPr>
        <p:spPr>
          <a:xfrm>
            <a:off x="76200" y="240268"/>
            <a:ext cx="8991600" cy="384721"/>
          </a:xfrm>
          <a:prstGeom prst="rect">
            <a:avLst/>
          </a:prstGeom>
          <a:noFill/>
        </p:spPr>
        <p:txBody>
          <a:bodyPr wrap="square" rtlCol="0">
            <a:spAutoFit/>
          </a:bodyPr>
          <a:lstStyle/>
          <a:p>
            <a:r>
              <a:rPr lang="en-US" sz="1900" b="1" dirty="0">
                <a:solidFill>
                  <a:schemeClr val="bg1"/>
                </a:solidFill>
                <a:latin typeface="Arial" panose="020B0604020202020204" pitchFamily="34" charset="0"/>
                <a:cs typeface="Arial" panose="020B0604020202020204" pitchFamily="34" charset="0"/>
              </a:rPr>
              <a:t>Executive Summary – Big Picture Issues</a:t>
            </a:r>
          </a:p>
        </p:txBody>
      </p:sp>
      <p:sp>
        <p:nvSpPr>
          <p:cNvPr id="3" name="TextBox 2">
            <a:extLst>
              <a:ext uri="{FF2B5EF4-FFF2-40B4-BE49-F238E27FC236}">
                <a16:creationId xmlns:a16="http://schemas.microsoft.com/office/drawing/2014/main" id="{E7BDF9B1-5D63-4A7A-5C9F-09E3C1921547}"/>
              </a:ext>
            </a:extLst>
          </p:cNvPr>
          <p:cNvSpPr txBox="1"/>
          <p:nvPr/>
        </p:nvSpPr>
        <p:spPr>
          <a:xfrm>
            <a:off x="111967" y="1058247"/>
            <a:ext cx="8610600" cy="5606022"/>
          </a:xfrm>
          <a:prstGeom prst="rect">
            <a:avLst/>
          </a:prstGeom>
          <a:noFill/>
        </p:spPr>
        <p:txBody>
          <a:bodyPr wrap="square" rtlCol="0">
            <a:spAutoFit/>
          </a:bodyPr>
          <a:lstStyle/>
          <a:p>
            <a:pPr>
              <a:lnSpc>
                <a:spcPct val="107000"/>
              </a:lnSpc>
              <a:tabLst>
                <a:tab pos="457200" algn="l"/>
                <a:tab pos="762000" algn="l"/>
              </a:tabLst>
            </a:pPr>
            <a:r>
              <a:rPr lang="en-US" sz="1600" b="1" dirty="0">
                <a:solidFill>
                  <a:srgbClr val="002060"/>
                </a:solidFill>
                <a:latin typeface="Arial" pitchFamily="34" charset="0"/>
                <a:cs typeface="Arial" pitchFamily="34" charset="0"/>
              </a:rPr>
              <a:t>Event Management (Associations and For-Profits)</a:t>
            </a:r>
          </a:p>
          <a:p>
            <a:pPr marL="285750" indent="-285750">
              <a:lnSpc>
                <a:spcPct val="107000"/>
              </a:lnSpc>
              <a:buFont typeface="Arial" panose="020B0604020202020204" pitchFamily="34" charset="0"/>
              <a:buChar char="•"/>
              <a:tabLst>
                <a:tab pos="457200" algn="l"/>
                <a:tab pos="762000" algn="l"/>
              </a:tabLst>
            </a:pPr>
            <a:endParaRPr lang="en-US" sz="1600" dirty="0">
              <a:solidFill>
                <a:srgbClr val="002060"/>
              </a:solidFill>
              <a:latin typeface="Arial" pitchFamily="34" charset="0"/>
              <a:cs typeface="Arial" pitchFamily="34" charset="0"/>
            </a:endParaRP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Overall strong growth, although performance depends on industry sectors served and level of competition in each event niche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Event operational costs and inflation remain a key concern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Technology investment focus is on attendee marketing and event operations</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Attendees seem to book later and later in the cycle, causing frustration for event teams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Adding new elements and value year-after-year is always a focus and challenge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Partnerships to add value to events and increase attendance are a key growth strategy</a:t>
            </a: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a:lnSpc>
                <a:spcPct val="107000"/>
              </a:lnSpc>
              <a:tabLst>
                <a:tab pos="457200" algn="l"/>
                <a:tab pos="762000" algn="l"/>
              </a:tabLst>
            </a:pPr>
            <a:r>
              <a:rPr lang="en-US" sz="1600" b="1" dirty="0">
                <a:solidFill>
                  <a:srgbClr val="002060"/>
                </a:solidFill>
                <a:latin typeface="Arial" pitchFamily="34" charset="0"/>
                <a:cs typeface="Arial" pitchFamily="34" charset="0"/>
              </a:rPr>
              <a:t>Corporate Event Marketing &amp; Meeting Programs</a:t>
            </a: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Good rebound and outlook, although depending on company and industry sector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Corporate events are more cyclical than associations and for-profit exhibitions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Events can provide strong ROI and value, but can also be seen as expensive internally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Have become key channel in the marketing mix; are not seen as outliers as 10-20 yrs ago</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Agencies play a key role for some of the larger corporate event programs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Digital is the main advertising channel, but privacy issues and fragmentation make it hard to reach customers which benefits events and event marketing both B2B and B2C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Exhibitors are, well, exhibitors still, as always, concerned about costs/value/ROI</a:t>
            </a:r>
          </a:p>
        </p:txBody>
      </p:sp>
    </p:spTree>
    <p:extLst>
      <p:ext uri="{BB962C8B-B14F-4D97-AF65-F5344CB8AC3E}">
        <p14:creationId xmlns:p14="http://schemas.microsoft.com/office/powerpoint/2010/main" val="279994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DD7BD-4A50-065A-69F7-4516A5F91231}"/>
            </a:ext>
          </a:extLst>
        </p:cNvPr>
        <p:cNvGrpSpPr/>
        <p:nvPr/>
      </p:nvGrpSpPr>
      <p:grpSpPr>
        <a:xfrm>
          <a:off x="0" y="0"/>
          <a:ext cx="0" cy="0"/>
          <a:chOff x="0" y="0"/>
          <a:chExt cx="0" cy="0"/>
        </a:xfrm>
      </p:grpSpPr>
      <p:sp>
        <p:nvSpPr>
          <p:cNvPr id="15" name="Slide Number Placeholder 4">
            <a:extLst>
              <a:ext uri="{FF2B5EF4-FFF2-40B4-BE49-F238E27FC236}">
                <a16:creationId xmlns:a16="http://schemas.microsoft.com/office/drawing/2014/main" id="{1F5E4C78-62EC-64D1-FEAA-A012A9E1393C}"/>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5</a:t>
            </a:fld>
            <a:endParaRPr lang="en-US" dirty="0"/>
          </a:p>
        </p:txBody>
      </p:sp>
      <p:pic>
        <p:nvPicPr>
          <p:cNvPr id="4" name="Picture 2">
            <a:extLst>
              <a:ext uri="{FF2B5EF4-FFF2-40B4-BE49-F238E27FC236}">
                <a16:creationId xmlns:a16="http://schemas.microsoft.com/office/drawing/2014/main" id="{78A11565-5A42-5BE4-1B7F-21393CF412AF}"/>
              </a:ext>
            </a:extLst>
          </p:cNvPr>
          <p:cNvPicPr>
            <a:picLocks noChangeAspect="1" noChangeArrowheads="1"/>
          </p:cNvPicPr>
          <p:nvPr/>
        </p:nvPicPr>
        <p:blipFill>
          <a:blip r:embed="rId2" cstate="print"/>
          <a:srcRect/>
          <a:stretch>
            <a:fillRect/>
          </a:stretch>
        </p:blipFill>
        <p:spPr bwMode="auto">
          <a:xfrm>
            <a:off x="0" y="0"/>
            <a:ext cx="9144000" cy="799465"/>
          </a:xfrm>
          <a:prstGeom prst="rect">
            <a:avLst/>
          </a:prstGeom>
          <a:noFill/>
          <a:ln w="9525">
            <a:noFill/>
            <a:miter lim="800000"/>
            <a:headEnd/>
            <a:tailEnd/>
          </a:ln>
        </p:spPr>
      </p:pic>
      <p:sp>
        <p:nvSpPr>
          <p:cNvPr id="5" name="TextBox 4">
            <a:extLst>
              <a:ext uri="{FF2B5EF4-FFF2-40B4-BE49-F238E27FC236}">
                <a16:creationId xmlns:a16="http://schemas.microsoft.com/office/drawing/2014/main" id="{D54A8B97-4C78-F4F8-AB6E-E5BD2AA9D394}"/>
              </a:ext>
            </a:extLst>
          </p:cNvPr>
          <p:cNvSpPr txBox="1"/>
          <p:nvPr/>
        </p:nvSpPr>
        <p:spPr>
          <a:xfrm>
            <a:off x="76200" y="240268"/>
            <a:ext cx="8991600" cy="384721"/>
          </a:xfrm>
          <a:prstGeom prst="rect">
            <a:avLst/>
          </a:prstGeom>
          <a:noFill/>
        </p:spPr>
        <p:txBody>
          <a:bodyPr wrap="square" rtlCol="0">
            <a:spAutoFit/>
          </a:bodyPr>
          <a:lstStyle/>
          <a:p>
            <a:r>
              <a:rPr lang="en-US" sz="1900" b="1" dirty="0">
                <a:solidFill>
                  <a:schemeClr val="bg1"/>
                </a:solidFill>
                <a:latin typeface="Arial" panose="020B0604020202020204" pitchFamily="34" charset="0"/>
                <a:cs typeface="Arial" panose="020B0604020202020204" pitchFamily="34" charset="0"/>
              </a:rPr>
              <a:t>Executive Summary – Big Picture Issues, continued </a:t>
            </a:r>
          </a:p>
        </p:txBody>
      </p:sp>
      <p:sp>
        <p:nvSpPr>
          <p:cNvPr id="3" name="TextBox 2">
            <a:extLst>
              <a:ext uri="{FF2B5EF4-FFF2-40B4-BE49-F238E27FC236}">
                <a16:creationId xmlns:a16="http://schemas.microsoft.com/office/drawing/2014/main" id="{F73F55AD-1B12-D1B6-4BD8-0857145C7A13}"/>
              </a:ext>
            </a:extLst>
          </p:cNvPr>
          <p:cNvSpPr txBox="1"/>
          <p:nvPr/>
        </p:nvSpPr>
        <p:spPr>
          <a:xfrm>
            <a:off x="111967" y="1066800"/>
            <a:ext cx="8610600" cy="5079083"/>
          </a:xfrm>
          <a:prstGeom prst="rect">
            <a:avLst/>
          </a:prstGeom>
          <a:noFill/>
        </p:spPr>
        <p:txBody>
          <a:bodyPr wrap="square" rtlCol="0">
            <a:spAutoFit/>
          </a:bodyPr>
          <a:lstStyle/>
          <a:p>
            <a:pPr>
              <a:lnSpc>
                <a:spcPct val="107000"/>
              </a:lnSpc>
              <a:tabLst>
                <a:tab pos="457200" algn="l"/>
                <a:tab pos="762000" algn="l"/>
              </a:tabLst>
            </a:pPr>
            <a:r>
              <a:rPr lang="en-US" sz="1600" b="1" dirty="0">
                <a:solidFill>
                  <a:srgbClr val="002060"/>
                </a:solidFill>
                <a:latin typeface="Arial" pitchFamily="34" charset="0"/>
                <a:cs typeface="Arial" pitchFamily="34" charset="0"/>
              </a:rPr>
              <a:t>Convention Centers, CVBs &amp; Hotels</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Some still have staffing issues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Cost increases, inflation have hit venues and hotels along with event producers</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Competition for key events and groups is increasing and is back to pre-2020 levels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Convention centers have to continually refurbish and upgrade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A modest convention center expansion and modernization phase is underway nationally</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Consumer travel boom seems to be cooling, and business travel is still impacted by communications technology and video calls, etc.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Destinations with the most aligned venues, CVBs, hotels and other convention and hospitality groups often have an advantage </a:t>
            </a: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a:lnSpc>
                <a:spcPct val="107000"/>
              </a:lnSpc>
              <a:tabLst>
                <a:tab pos="457200" algn="l"/>
                <a:tab pos="762000" algn="l"/>
              </a:tabLst>
            </a:pPr>
            <a:r>
              <a:rPr lang="en-US" sz="1600" b="1" dirty="0">
                <a:solidFill>
                  <a:srgbClr val="002060"/>
                </a:solidFill>
                <a:latin typeface="Arial" pitchFamily="34" charset="0"/>
                <a:cs typeface="Arial" pitchFamily="34" charset="0"/>
              </a:rPr>
              <a:t>Attendees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Attendees are back to events but selective, prioritizing “must attend” vs. “nice to attend”</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Late registrations; booking later and later in the event cycle, much closer to event days</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Focused on networking and learning (as always) </a:t>
            </a:r>
          </a:p>
          <a:p>
            <a:pPr marL="285750" indent="-285750">
              <a:lnSpc>
                <a:spcPct val="107000"/>
              </a:lnSpc>
              <a:buFont typeface="Arial" panose="020B0604020202020204" pitchFamily="34" charset="0"/>
              <a:buChar char="•"/>
              <a:tabLst>
                <a:tab pos="457200" algn="l"/>
                <a:tab pos="762000" algn="l"/>
              </a:tabLst>
            </a:pPr>
            <a:r>
              <a:rPr lang="en-US" sz="1600" dirty="0">
                <a:solidFill>
                  <a:srgbClr val="002060"/>
                </a:solidFill>
                <a:latin typeface="Arial" pitchFamily="34" charset="0"/>
                <a:cs typeface="Arial" pitchFamily="34" charset="0"/>
              </a:rPr>
              <a:t>Some are difficult to reach via marketing </a:t>
            </a: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a:p>
            <a:pPr>
              <a:lnSpc>
                <a:spcPct val="107000"/>
              </a:lnSpc>
              <a:tabLst>
                <a:tab pos="457200" algn="l"/>
                <a:tab pos="762000" algn="l"/>
              </a:tabLst>
            </a:pPr>
            <a:endParaRPr lang="en-US" sz="1600" dirty="0">
              <a:solidFill>
                <a:srgbClr val="002060"/>
              </a:solidFill>
              <a:latin typeface="Arial" pitchFamily="34" charset="0"/>
              <a:cs typeface="Arial" pitchFamily="34" charset="0"/>
            </a:endParaRPr>
          </a:p>
        </p:txBody>
      </p:sp>
      <p:sp>
        <p:nvSpPr>
          <p:cNvPr id="2" name="TextBox 1">
            <a:extLst>
              <a:ext uri="{FF2B5EF4-FFF2-40B4-BE49-F238E27FC236}">
                <a16:creationId xmlns:a16="http://schemas.microsoft.com/office/drawing/2014/main" id="{498FC5CC-E0A7-BDCC-D165-240B2FD2D9E4}"/>
              </a:ext>
            </a:extLst>
          </p:cNvPr>
          <p:cNvSpPr txBox="1"/>
          <p:nvPr/>
        </p:nvSpPr>
        <p:spPr>
          <a:xfrm>
            <a:off x="421433" y="5837896"/>
            <a:ext cx="8301134" cy="830997"/>
          </a:xfrm>
          <a:prstGeom prst="rect">
            <a:avLst/>
          </a:prstGeom>
          <a:solidFill>
            <a:srgbClr val="002060"/>
          </a:solidFill>
        </p:spPr>
        <p:txBody>
          <a:bodyPr wrap="square" rtlCol="0">
            <a:spAutoFit/>
          </a:bodyPr>
          <a:lstStyle/>
          <a:p>
            <a:pPr algn="ctr"/>
            <a:r>
              <a:rPr lang="en-US" sz="1600" i="1" dirty="0">
                <a:solidFill>
                  <a:schemeClr val="bg1"/>
                </a:solidFill>
                <a:latin typeface="Arial" pitchFamily="34" charset="0"/>
                <a:cs typeface="Arial" pitchFamily="34" charset="0"/>
              </a:rPr>
              <a:t>Most all the concerns about long-term negative impacts on in-person events between 2020 to 2022 didn’t happen – and the rapid rebound between late 2022 and 2023 surprised many event and meeting industry professionals. </a:t>
            </a:r>
          </a:p>
        </p:txBody>
      </p:sp>
    </p:spTree>
    <p:extLst>
      <p:ext uri="{BB962C8B-B14F-4D97-AF65-F5344CB8AC3E}">
        <p14:creationId xmlns:p14="http://schemas.microsoft.com/office/powerpoint/2010/main" val="3331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a:xfrm>
            <a:off x="7086600" y="6523037"/>
            <a:ext cx="2133600" cy="365125"/>
          </a:xfrm>
        </p:spPr>
        <p:txBody>
          <a:bodyPr/>
          <a:lstStyle/>
          <a:p>
            <a:fld id="{7EE528F4-D5A0-4685-975C-C614BF32372E}" type="slidenum">
              <a:rPr lang="en-US" smtClean="0"/>
              <a:pPr/>
              <a:t>6</a:t>
            </a:fld>
            <a:endParaRPr lang="en-US" dirty="0"/>
          </a:p>
        </p:txBody>
      </p:sp>
      <p:sp>
        <p:nvSpPr>
          <p:cNvPr id="8194" name="AutoShape 2" descr="Related image"/>
          <p:cNvSpPr>
            <a:spLocks noChangeAspect="1" noChangeArrowheads="1"/>
          </p:cNvSpPr>
          <p:nvPr/>
        </p:nvSpPr>
        <p:spPr bwMode="auto">
          <a:xfrm>
            <a:off x="231775" y="-9842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Slide Number Placeholder 4"/>
          <p:cNvSpPr txBox="1">
            <a:spLocks/>
          </p:cNvSpPr>
          <p:nvPr/>
        </p:nvSpPr>
        <p:spPr>
          <a:xfrm>
            <a:off x="7010400" y="652303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7EE528F4-D5A0-4685-975C-C614BF32372E}" type="slidenum">
              <a:rPr kumimoji="0" lang="en-US" sz="1000" b="1" i="0" u="none" strike="noStrike" kern="1200" cap="none" spc="0" normalizeH="0" baseline="0" noProof="0" smtClean="0">
                <a:ln>
                  <a:noFill/>
                </a:ln>
                <a:solidFill>
                  <a:schemeClr val="bg1"/>
                </a:solidFill>
                <a:effectLst/>
                <a:uLnTx/>
                <a:uFillTx/>
                <a:latin typeface="Helvetica" pitchFamily="34" charset="0"/>
                <a:ea typeface="+mn-ea"/>
                <a:cs typeface="Helvetic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1" i="0" u="none" strike="noStrike" kern="1200" cap="none" spc="0" normalizeH="0" baseline="0" noProof="0" dirty="0">
              <a:ln>
                <a:noFill/>
              </a:ln>
              <a:solidFill>
                <a:schemeClr val="bg1"/>
              </a:solidFill>
              <a:effectLst/>
              <a:uLnTx/>
              <a:uFillTx/>
              <a:latin typeface="Helvetica" pitchFamily="34" charset="0"/>
              <a:ea typeface="+mn-ea"/>
              <a:cs typeface="Helvetic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15240" y="0"/>
            <a:ext cx="9235440" cy="7828243"/>
          </a:xfrm>
          <a:prstGeom prst="rect">
            <a:avLst/>
          </a:prstGeom>
          <a:noFill/>
          <a:ln w="9525">
            <a:noFill/>
            <a:miter lim="800000"/>
            <a:headEnd/>
            <a:tailEnd/>
          </a:ln>
        </p:spPr>
      </p:pic>
      <p:sp>
        <p:nvSpPr>
          <p:cNvPr id="2" name="TextBox 1">
            <a:extLst>
              <a:ext uri="{FF2B5EF4-FFF2-40B4-BE49-F238E27FC236}">
                <a16:creationId xmlns:a16="http://schemas.microsoft.com/office/drawing/2014/main" id="{8E9E9AE1-A2B3-9679-1A2A-6F8C00DC4A8E}"/>
              </a:ext>
            </a:extLst>
          </p:cNvPr>
          <p:cNvSpPr txBox="1"/>
          <p:nvPr/>
        </p:nvSpPr>
        <p:spPr>
          <a:xfrm>
            <a:off x="685800" y="1536045"/>
            <a:ext cx="7239000" cy="2677656"/>
          </a:xfrm>
          <a:prstGeom prst="rect">
            <a:avLst/>
          </a:prstGeom>
          <a:noFill/>
        </p:spPr>
        <p:txBody>
          <a:bodyPr wrap="square" rtlCol="0">
            <a:spAutoFit/>
          </a:bodyPr>
          <a:lstStyle/>
          <a:p>
            <a:r>
              <a:rPr lang="en-US" sz="5600" dirty="0">
                <a:solidFill>
                  <a:schemeClr val="bg1"/>
                </a:solidFill>
                <a:latin typeface="Arial Black" pitchFamily="34" charset="0"/>
              </a:rPr>
              <a:t>Event Management Trends</a:t>
            </a:r>
          </a:p>
        </p:txBody>
      </p:sp>
      <p:sp>
        <p:nvSpPr>
          <p:cNvPr id="3" name="Slide Number Placeholder 4">
            <a:extLst>
              <a:ext uri="{FF2B5EF4-FFF2-40B4-BE49-F238E27FC236}">
                <a16:creationId xmlns:a16="http://schemas.microsoft.com/office/drawing/2014/main" id="{4386A56B-7962-C8FD-3EF3-F4FA70CBF9A5}"/>
              </a:ext>
            </a:extLst>
          </p:cNvPr>
          <p:cNvSpPr txBox="1">
            <a:spLocks/>
          </p:cNvSpPr>
          <p:nvPr/>
        </p:nvSpPr>
        <p:spPr>
          <a:xfrm>
            <a:off x="7010400" y="65532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Helvetica" pitchFamily="34" charset="0"/>
                <a:ea typeface="+mn-ea"/>
                <a:cs typeface="Helvetic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E528F4-D5A0-4685-975C-C614BF32372E}" type="slidenum">
              <a:rPr lang="en-US" smtClean="0">
                <a:solidFill>
                  <a:schemeClr val="bg1"/>
                </a:solidFill>
              </a:rPr>
              <a:pPr/>
              <a:t>6</a:t>
            </a:fld>
            <a:endParaRPr lang="en-US" dirty="0">
              <a:solidFill>
                <a:schemeClr val="bg1"/>
              </a:solidFill>
            </a:endParaRPr>
          </a:p>
        </p:txBody>
      </p:sp>
      <p:sp>
        <p:nvSpPr>
          <p:cNvPr id="5" name="TextBox 4">
            <a:extLst>
              <a:ext uri="{FF2B5EF4-FFF2-40B4-BE49-F238E27FC236}">
                <a16:creationId xmlns:a16="http://schemas.microsoft.com/office/drawing/2014/main" id="{2028A339-F3FC-098E-8F60-378DF19378C6}"/>
              </a:ext>
            </a:extLst>
          </p:cNvPr>
          <p:cNvSpPr txBox="1"/>
          <p:nvPr/>
        </p:nvSpPr>
        <p:spPr>
          <a:xfrm>
            <a:off x="914400" y="4724399"/>
            <a:ext cx="5943600" cy="492443"/>
          </a:xfrm>
          <a:prstGeom prst="rect">
            <a:avLst/>
          </a:prstGeom>
          <a:noFill/>
          <a:ln>
            <a:solidFill>
              <a:schemeClr val="bg1"/>
            </a:solidFill>
          </a:ln>
        </p:spPr>
        <p:txBody>
          <a:bodyPr wrap="square" rtlCol="0">
            <a:spAutoFit/>
          </a:bodyPr>
          <a:lstStyle/>
          <a:p>
            <a:r>
              <a:rPr lang="en-US" sz="1300" b="1" dirty="0">
                <a:solidFill>
                  <a:schemeClr val="bg1"/>
                </a:solidFill>
                <a:latin typeface="Arial" panose="020B0604020202020204" pitchFamily="34" charset="0"/>
                <a:cs typeface="Arial" panose="020B0604020202020204" pitchFamily="34" charset="0"/>
              </a:rPr>
              <a:t>Sources: Six surveys of leading event producers and meeting planners in 2024; each survey received approximately 100 responses </a:t>
            </a:r>
          </a:p>
        </p:txBody>
      </p:sp>
    </p:spTree>
    <p:extLst>
      <p:ext uri="{BB962C8B-B14F-4D97-AF65-F5344CB8AC3E}">
        <p14:creationId xmlns:p14="http://schemas.microsoft.com/office/powerpoint/2010/main" val="351870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7</a:t>
            </a:fld>
            <a:endParaRPr lang="en-US" dirty="0"/>
          </a:p>
        </p:txBody>
      </p:sp>
      <p:sp>
        <p:nvSpPr>
          <p:cNvPr id="6" name="TextBox 5"/>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Which of the following growth strategies and tactics are you and your team focusing on to drive growth? </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Event Management Growth Strategies </a:t>
            </a:r>
          </a:p>
        </p:txBody>
      </p:sp>
      <p:graphicFrame>
        <p:nvGraphicFramePr>
          <p:cNvPr id="4" name="Chart 3">
            <a:extLst>
              <a:ext uri="{FF2B5EF4-FFF2-40B4-BE49-F238E27FC236}">
                <a16:creationId xmlns:a16="http://schemas.microsoft.com/office/drawing/2014/main" id="{80F07B54-3A43-F94E-76C1-8A11D29B952A}"/>
              </a:ext>
            </a:extLst>
          </p:cNvPr>
          <p:cNvGraphicFramePr/>
          <p:nvPr/>
        </p:nvGraphicFramePr>
        <p:xfrm>
          <a:off x="76200" y="2209800"/>
          <a:ext cx="8915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F09BEE2-D64B-A1DF-0E08-41B2737C678D}"/>
              </a:ext>
            </a:extLst>
          </p:cNvPr>
          <p:cNvSpPr txBox="1">
            <a:spLocks noChangeArrowheads="1"/>
          </p:cNvSpPr>
          <p:nvPr/>
        </p:nvSpPr>
        <p:spPr bwMode="auto">
          <a:xfrm>
            <a:off x="228600" y="981269"/>
            <a:ext cx="8610600" cy="1077218"/>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These findings suggest event producers are continuing to get back to normal with their events and are not overly ambitious in terms of implementing new strategic initiatives such as major event launches. Partnering continues to be a key growth strategy for a meaningful segment of the industry. </a:t>
            </a:r>
          </a:p>
        </p:txBody>
      </p:sp>
    </p:spTree>
    <p:extLst>
      <p:ext uri="{BB962C8B-B14F-4D97-AF65-F5344CB8AC3E}">
        <p14:creationId xmlns:p14="http://schemas.microsoft.com/office/powerpoint/2010/main" val="29939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a:xfrm>
            <a:off x="7010400" y="6477000"/>
            <a:ext cx="2133600" cy="365125"/>
          </a:xfrm>
        </p:spPr>
        <p:txBody>
          <a:bodyPr/>
          <a:lstStyle/>
          <a:p>
            <a:fld id="{7EE528F4-D5A0-4685-975C-C614BF32372E}" type="slidenum">
              <a:rPr lang="en-US" smtClean="0"/>
              <a:pPr/>
              <a:t>8</a:t>
            </a:fld>
            <a:endParaRPr lang="en-US" dirty="0"/>
          </a:p>
        </p:txBody>
      </p:sp>
      <p:sp>
        <p:nvSpPr>
          <p:cNvPr id="6" name="TextBox 5"/>
          <p:cNvSpPr txBox="1">
            <a:spLocks noChangeArrowheads="1"/>
          </p:cNvSpPr>
          <p:nvPr/>
        </p:nvSpPr>
        <p:spPr bwMode="auto">
          <a:xfrm>
            <a:off x="76200" y="6400800"/>
            <a:ext cx="8763000" cy="44146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How confident are you about the overall events and meetings industry health and growth prospects over the next two to three years, i.e., what’s your outlook for the industry?</a:t>
            </a:r>
          </a:p>
        </p:txBody>
      </p:sp>
      <p:sp>
        <p:nvSpPr>
          <p:cNvPr id="8" name="TextBox 3"/>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Industry Growth Outlook Confidence Level – as of mid-2024  </a:t>
            </a:r>
          </a:p>
        </p:txBody>
      </p:sp>
      <p:sp>
        <p:nvSpPr>
          <p:cNvPr id="3" name="TextBox 2">
            <a:extLst>
              <a:ext uri="{FF2B5EF4-FFF2-40B4-BE49-F238E27FC236}">
                <a16:creationId xmlns:a16="http://schemas.microsoft.com/office/drawing/2014/main" id="{2E791FF1-2646-224C-476C-FEFD7A07D516}"/>
              </a:ext>
            </a:extLst>
          </p:cNvPr>
          <p:cNvSpPr txBox="1">
            <a:spLocks noChangeArrowheads="1"/>
          </p:cNvSpPr>
          <p:nvPr/>
        </p:nvSpPr>
        <p:spPr bwMode="auto">
          <a:xfrm>
            <a:off x="228600" y="981269"/>
            <a:ext cx="8610600" cy="1077218"/>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Most event producers and meeting planners are confident the industry will remain healthy and grow over the next two to three years. While 27% are very confident, a total of 30% say they are neutral to not confident. The health and competitive environment in each event’s underling industry sector, which can range widely, likely informs most of these responses. </a:t>
            </a:r>
          </a:p>
        </p:txBody>
      </p:sp>
      <p:graphicFrame>
        <p:nvGraphicFramePr>
          <p:cNvPr id="2" name="Chart 1">
            <a:extLst>
              <a:ext uri="{FF2B5EF4-FFF2-40B4-BE49-F238E27FC236}">
                <a16:creationId xmlns:a16="http://schemas.microsoft.com/office/drawing/2014/main" id="{E067550A-5BF7-BDE8-185A-6A5E1A275860}"/>
              </a:ext>
            </a:extLst>
          </p:cNvPr>
          <p:cNvGraphicFramePr/>
          <p:nvPr>
            <p:extLst>
              <p:ext uri="{D42A27DB-BD31-4B8C-83A1-F6EECF244321}">
                <p14:modId xmlns:p14="http://schemas.microsoft.com/office/powerpoint/2010/main" val="964777181"/>
              </p:ext>
            </p:extLst>
          </p:nvPr>
        </p:nvGraphicFramePr>
        <p:xfrm>
          <a:off x="-38100" y="1828657"/>
          <a:ext cx="9220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925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9B934-C777-A375-B2C6-BB27551F82FF}"/>
            </a:ext>
          </a:extLst>
        </p:cNvPr>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CD1FE568-C222-707F-1BA1-F7ADE5A42CFE}"/>
              </a:ext>
            </a:extLst>
          </p:cNvPr>
          <p:cNvSpPr>
            <a:spLocks noGrp="1"/>
          </p:cNvSpPr>
          <p:nvPr>
            <p:ph type="sldNum" sz="quarter" idx="12"/>
          </p:nvPr>
        </p:nvSpPr>
        <p:spPr>
          <a:xfrm>
            <a:off x="7010400" y="6477000"/>
            <a:ext cx="2133600" cy="365125"/>
          </a:xfrm>
        </p:spPr>
        <p:txBody>
          <a:bodyPr/>
          <a:lstStyle/>
          <a:p>
            <a:fld id="{7EE528F4-D5A0-4685-975C-C614BF32372E}" type="slidenum">
              <a:rPr lang="en-US" smtClean="0"/>
              <a:pPr/>
              <a:t>9</a:t>
            </a:fld>
            <a:endParaRPr lang="en-US" dirty="0"/>
          </a:p>
        </p:txBody>
      </p:sp>
      <p:sp>
        <p:nvSpPr>
          <p:cNvPr id="6" name="TextBox 5">
            <a:extLst>
              <a:ext uri="{FF2B5EF4-FFF2-40B4-BE49-F238E27FC236}">
                <a16:creationId xmlns:a16="http://schemas.microsoft.com/office/drawing/2014/main" id="{9F1875F9-14F9-E7A8-8BC2-126E59868821}"/>
              </a:ext>
            </a:extLst>
          </p:cNvPr>
          <p:cNvSpPr txBox="1">
            <a:spLocks noChangeArrowheads="1"/>
          </p:cNvSpPr>
          <p:nvPr/>
        </p:nvSpPr>
        <p:spPr bwMode="auto">
          <a:xfrm>
            <a:off x="76200" y="6521472"/>
            <a:ext cx="8763000" cy="260328"/>
          </a:xfrm>
          <a:prstGeom prst="rect">
            <a:avLst/>
          </a:prstGeom>
          <a:noFill/>
          <a:ln w="9525">
            <a:noFill/>
            <a:miter lim="800000"/>
            <a:headEnd/>
            <a:tailEnd/>
          </a:ln>
        </p:spPr>
        <p:txBody>
          <a:bodyPr wrap="square">
            <a:spAutoFit/>
          </a:bodyPr>
          <a:lstStyle/>
          <a:p>
            <a:pPr>
              <a:lnSpc>
                <a:spcPct val="107000"/>
              </a:lnSpc>
            </a:pPr>
            <a:r>
              <a:rPr lang="en-US" sz="1100" dirty="0">
                <a:latin typeface="Arial" pitchFamily="34" charset="0"/>
                <a:cs typeface="Arial" pitchFamily="34" charset="0"/>
              </a:rPr>
              <a:t>Survey Question: Where are you prioritizing your event management investments?</a:t>
            </a:r>
          </a:p>
        </p:txBody>
      </p:sp>
      <p:sp>
        <p:nvSpPr>
          <p:cNvPr id="8" name="TextBox 3">
            <a:extLst>
              <a:ext uri="{FF2B5EF4-FFF2-40B4-BE49-F238E27FC236}">
                <a16:creationId xmlns:a16="http://schemas.microsoft.com/office/drawing/2014/main" id="{83118E7F-DB9C-8A05-20AC-F2937CE9C300}"/>
              </a:ext>
            </a:extLst>
          </p:cNvPr>
          <p:cNvSpPr txBox="1">
            <a:spLocks noChangeArrowheads="1"/>
          </p:cNvSpPr>
          <p:nvPr/>
        </p:nvSpPr>
        <p:spPr bwMode="auto">
          <a:xfrm>
            <a:off x="228600" y="392668"/>
            <a:ext cx="8915400" cy="369332"/>
          </a:xfrm>
          <a:prstGeom prst="rect">
            <a:avLst/>
          </a:prstGeom>
          <a:solidFill>
            <a:srgbClr val="002060"/>
          </a:solidFill>
          <a:ln w="9525">
            <a:noFill/>
            <a:miter lim="800000"/>
            <a:headEnd/>
            <a:tailEnd/>
          </a:ln>
        </p:spPr>
        <p:txBody>
          <a:bodyPr wrap="square" anchor="ctr">
            <a:spAutoFit/>
          </a:bodyPr>
          <a:lstStyle/>
          <a:p>
            <a:r>
              <a:rPr lang="en-US" b="1" dirty="0">
                <a:solidFill>
                  <a:schemeClr val="bg1"/>
                </a:solidFill>
                <a:latin typeface="Arial" pitchFamily="34" charset="0"/>
                <a:cs typeface="Arial" pitchFamily="34" charset="0"/>
              </a:rPr>
              <a:t>Event Management Investments</a:t>
            </a:r>
          </a:p>
        </p:txBody>
      </p:sp>
      <p:graphicFrame>
        <p:nvGraphicFramePr>
          <p:cNvPr id="4" name="Chart 3">
            <a:extLst>
              <a:ext uri="{FF2B5EF4-FFF2-40B4-BE49-F238E27FC236}">
                <a16:creationId xmlns:a16="http://schemas.microsoft.com/office/drawing/2014/main" id="{78A8EB7E-2861-EE5C-6EE3-CC63A94EEFBA}"/>
              </a:ext>
            </a:extLst>
          </p:cNvPr>
          <p:cNvGraphicFramePr/>
          <p:nvPr/>
        </p:nvGraphicFramePr>
        <p:xfrm>
          <a:off x="76200" y="2209800"/>
          <a:ext cx="8915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F027A5DF-EB04-E2AE-7351-D8B49498090C}"/>
              </a:ext>
            </a:extLst>
          </p:cNvPr>
          <p:cNvSpPr txBox="1">
            <a:spLocks noChangeArrowheads="1"/>
          </p:cNvSpPr>
          <p:nvPr/>
        </p:nvSpPr>
        <p:spPr bwMode="auto">
          <a:xfrm>
            <a:off x="228600" y="981269"/>
            <a:ext cx="8610600" cy="830997"/>
          </a:xfrm>
          <a:prstGeom prst="rect">
            <a:avLst/>
          </a:prstGeom>
          <a:noFill/>
          <a:ln w="9525">
            <a:noFill/>
            <a:miter lim="800000"/>
            <a:headEnd/>
            <a:tailEnd/>
          </a:ln>
        </p:spPr>
        <p:txBody>
          <a:bodyPr wrap="square">
            <a:spAutoFit/>
          </a:bodyPr>
          <a:lstStyle/>
          <a:p>
            <a:r>
              <a:rPr lang="en-US" sz="1600" dirty="0">
                <a:latin typeface="Arial" panose="020B0604020202020204" pitchFamily="34" charset="0"/>
                <a:cs typeface="Arial" pitchFamily="34" charset="0"/>
              </a:rPr>
              <a:t>Overall, event producer and meeting planner performance has been good but mixed. The return to in-person has been robust but each event, sector and organization is different – and there are challenges.</a:t>
            </a:r>
          </a:p>
        </p:txBody>
      </p:sp>
    </p:spTree>
    <p:extLst>
      <p:ext uri="{BB962C8B-B14F-4D97-AF65-F5344CB8AC3E}">
        <p14:creationId xmlns:p14="http://schemas.microsoft.com/office/powerpoint/2010/main" val="3854535806"/>
      </p:ext>
    </p:extLst>
  </p:cSld>
  <p:clrMapOvr>
    <a:masterClrMapping/>
  </p:clrMapOvr>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8490</TotalTime>
  <Words>3638</Words>
  <Application>Microsoft Office PowerPoint</Application>
  <PresentationFormat>On-screen Show (4:3)</PresentationFormat>
  <Paragraphs>425</Paragraphs>
  <Slides>37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Arial Black</vt:lpstr>
      <vt:lpstr>Calibri</vt:lpstr>
      <vt:lpstr>Helvetica</vt:lpstr>
      <vt:lpstr>Segoe UI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Hughes</dc:creator>
  <cp:lastModifiedBy>Michael Hughes</cp:lastModifiedBy>
  <cp:revision>4445</cp:revision>
  <dcterms:created xsi:type="dcterms:W3CDTF">2013-12-05T16:35:22Z</dcterms:created>
  <dcterms:modified xsi:type="dcterms:W3CDTF">2024-12-05T15:52:07Z</dcterms:modified>
</cp:coreProperties>
</file>